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85" r:id="rId4"/>
    <p:sldId id="287" r:id="rId5"/>
    <p:sldId id="288" r:id="rId6"/>
    <p:sldId id="290" r:id="rId7"/>
    <p:sldId id="284" r:id="rId8"/>
    <p:sldId id="293" r:id="rId9"/>
    <p:sldId id="289" r:id="rId10"/>
    <p:sldId id="291" r:id="rId11"/>
    <p:sldId id="292" r:id="rId12"/>
    <p:sldId id="296" r:id="rId13"/>
    <p:sldId id="299" r:id="rId14"/>
    <p:sldId id="300" r:id="rId15"/>
    <p:sldId id="302" r:id="rId16"/>
    <p:sldId id="304" r:id="rId17"/>
    <p:sldId id="303" r:id="rId18"/>
    <p:sldId id="30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B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3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lin Chen" userId="0d2d9c6a-95d9-49c9-8f0f-48f042dc0890" providerId="ADAL" clId="{2308847F-D2C6-4AB2-BB30-F90D8B2E006D}"/>
    <pc:docChg chg="undo custSel addSld delSld modSld sldOrd">
      <pc:chgData name="Jialin Chen" userId="0d2d9c6a-95d9-49c9-8f0f-48f042dc0890" providerId="ADAL" clId="{2308847F-D2C6-4AB2-BB30-F90D8B2E006D}" dt="2020-12-22T07:25:53.842" v="4689" actId="207"/>
      <pc:docMkLst>
        <pc:docMk/>
      </pc:docMkLst>
      <pc:sldChg chg="del">
        <pc:chgData name="Jialin Chen" userId="0d2d9c6a-95d9-49c9-8f0f-48f042dc0890" providerId="ADAL" clId="{2308847F-D2C6-4AB2-BB30-F90D8B2E006D}" dt="2020-12-22T04:21:03.710" v="155" actId="2696"/>
        <pc:sldMkLst>
          <pc:docMk/>
          <pc:sldMk cId="3746021655" sldId="256"/>
        </pc:sldMkLst>
      </pc:sldChg>
      <pc:sldChg chg="del">
        <pc:chgData name="Jialin Chen" userId="0d2d9c6a-95d9-49c9-8f0f-48f042dc0890" providerId="ADAL" clId="{2308847F-D2C6-4AB2-BB30-F90D8B2E006D}" dt="2020-12-22T04:21:03.710" v="156" actId="2696"/>
        <pc:sldMkLst>
          <pc:docMk/>
          <pc:sldMk cId="3529792877" sldId="257"/>
        </pc:sldMkLst>
      </pc:sldChg>
      <pc:sldChg chg="del">
        <pc:chgData name="Jialin Chen" userId="0d2d9c6a-95d9-49c9-8f0f-48f042dc0890" providerId="ADAL" clId="{2308847F-D2C6-4AB2-BB30-F90D8B2E006D}" dt="2020-12-22T04:21:03.710" v="157" actId="2696"/>
        <pc:sldMkLst>
          <pc:docMk/>
          <pc:sldMk cId="3425743329" sldId="258"/>
        </pc:sldMkLst>
      </pc:sldChg>
      <pc:sldChg chg="del">
        <pc:chgData name="Jialin Chen" userId="0d2d9c6a-95d9-49c9-8f0f-48f042dc0890" providerId="ADAL" clId="{2308847F-D2C6-4AB2-BB30-F90D8B2E006D}" dt="2020-12-22T04:21:03.710" v="158" actId="2696"/>
        <pc:sldMkLst>
          <pc:docMk/>
          <pc:sldMk cId="4220451908" sldId="259"/>
        </pc:sldMkLst>
      </pc:sldChg>
      <pc:sldChg chg="del">
        <pc:chgData name="Jialin Chen" userId="0d2d9c6a-95d9-49c9-8f0f-48f042dc0890" providerId="ADAL" clId="{2308847F-D2C6-4AB2-BB30-F90D8B2E006D}" dt="2020-12-22T04:21:03.710" v="159" actId="2696"/>
        <pc:sldMkLst>
          <pc:docMk/>
          <pc:sldMk cId="1090064214" sldId="260"/>
        </pc:sldMkLst>
      </pc:sldChg>
      <pc:sldChg chg="del">
        <pc:chgData name="Jialin Chen" userId="0d2d9c6a-95d9-49c9-8f0f-48f042dc0890" providerId="ADAL" clId="{2308847F-D2C6-4AB2-BB30-F90D8B2E006D}" dt="2020-12-22T04:21:03.725" v="160" actId="2696"/>
        <pc:sldMkLst>
          <pc:docMk/>
          <pc:sldMk cId="2213731300" sldId="261"/>
        </pc:sldMkLst>
      </pc:sldChg>
      <pc:sldChg chg="del">
        <pc:chgData name="Jialin Chen" userId="0d2d9c6a-95d9-49c9-8f0f-48f042dc0890" providerId="ADAL" clId="{2308847F-D2C6-4AB2-BB30-F90D8B2E006D}" dt="2020-12-22T04:21:03.725" v="161" actId="2696"/>
        <pc:sldMkLst>
          <pc:docMk/>
          <pc:sldMk cId="2795225597" sldId="262"/>
        </pc:sldMkLst>
      </pc:sldChg>
      <pc:sldChg chg="del">
        <pc:chgData name="Jialin Chen" userId="0d2d9c6a-95d9-49c9-8f0f-48f042dc0890" providerId="ADAL" clId="{2308847F-D2C6-4AB2-BB30-F90D8B2E006D}" dt="2020-12-22T04:21:03.725" v="162" actId="2696"/>
        <pc:sldMkLst>
          <pc:docMk/>
          <pc:sldMk cId="1403384095" sldId="263"/>
        </pc:sldMkLst>
      </pc:sldChg>
      <pc:sldChg chg="del">
        <pc:chgData name="Jialin Chen" userId="0d2d9c6a-95d9-49c9-8f0f-48f042dc0890" providerId="ADAL" clId="{2308847F-D2C6-4AB2-BB30-F90D8B2E006D}" dt="2020-12-22T04:21:03.725" v="163" actId="2696"/>
        <pc:sldMkLst>
          <pc:docMk/>
          <pc:sldMk cId="1793710283" sldId="264"/>
        </pc:sldMkLst>
      </pc:sldChg>
      <pc:sldChg chg="del">
        <pc:chgData name="Jialin Chen" userId="0d2d9c6a-95d9-49c9-8f0f-48f042dc0890" providerId="ADAL" clId="{2308847F-D2C6-4AB2-BB30-F90D8B2E006D}" dt="2020-12-22T04:21:03.741" v="164" actId="2696"/>
        <pc:sldMkLst>
          <pc:docMk/>
          <pc:sldMk cId="388842189" sldId="265"/>
        </pc:sldMkLst>
      </pc:sldChg>
      <pc:sldChg chg="del">
        <pc:chgData name="Jialin Chen" userId="0d2d9c6a-95d9-49c9-8f0f-48f042dc0890" providerId="ADAL" clId="{2308847F-D2C6-4AB2-BB30-F90D8B2E006D}" dt="2020-12-22T04:21:03.741" v="165" actId="2696"/>
        <pc:sldMkLst>
          <pc:docMk/>
          <pc:sldMk cId="968105190" sldId="266"/>
        </pc:sldMkLst>
      </pc:sldChg>
      <pc:sldChg chg="del">
        <pc:chgData name="Jialin Chen" userId="0d2d9c6a-95d9-49c9-8f0f-48f042dc0890" providerId="ADAL" clId="{2308847F-D2C6-4AB2-BB30-F90D8B2E006D}" dt="2020-12-22T04:21:03.741" v="166" actId="2696"/>
        <pc:sldMkLst>
          <pc:docMk/>
          <pc:sldMk cId="2882957912" sldId="267"/>
        </pc:sldMkLst>
      </pc:sldChg>
      <pc:sldChg chg="del">
        <pc:chgData name="Jialin Chen" userId="0d2d9c6a-95d9-49c9-8f0f-48f042dc0890" providerId="ADAL" clId="{2308847F-D2C6-4AB2-BB30-F90D8B2E006D}" dt="2020-12-22T04:21:03.741" v="167" actId="2696"/>
        <pc:sldMkLst>
          <pc:docMk/>
          <pc:sldMk cId="1215321876" sldId="268"/>
        </pc:sldMkLst>
      </pc:sldChg>
      <pc:sldChg chg="del">
        <pc:chgData name="Jialin Chen" userId="0d2d9c6a-95d9-49c9-8f0f-48f042dc0890" providerId="ADAL" clId="{2308847F-D2C6-4AB2-BB30-F90D8B2E006D}" dt="2020-12-22T04:21:03.741" v="168" actId="2696"/>
        <pc:sldMkLst>
          <pc:docMk/>
          <pc:sldMk cId="1633773878" sldId="269"/>
        </pc:sldMkLst>
      </pc:sldChg>
      <pc:sldChg chg="del">
        <pc:chgData name="Jialin Chen" userId="0d2d9c6a-95d9-49c9-8f0f-48f042dc0890" providerId="ADAL" clId="{2308847F-D2C6-4AB2-BB30-F90D8B2E006D}" dt="2020-12-22T04:21:03.757" v="169" actId="2696"/>
        <pc:sldMkLst>
          <pc:docMk/>
          <pc:sldMk cId="2718067153" sldId="270"/>
        </pc:sldMkLst>
      </pc:sldChg>
      <pc:sldChg chg="del">
        <pc:chgData name="Jialin Chen" userId="0d2d9c6a-95d9-49c9-8f0f-48f042dc0890" providerId="ADAL" clId="{2308847F-D2C6-4AB2-BB30-F90D8B2E006D}" dt="2020-12-22T04:21:03.757" v="170" actId="2696"/>
        <pc:sldMkLst>
          <pc:docMk/>
          <pc:sldMk cId="1703760158" sldId="271"/>
        </pc:sldMkLst>
      </pc:sldChg>
      <pc:sldChg chg="del">
        <pc:chgData name="Jialin Chen" userId="0d2d9c6a-95d9-49c9-8f0f-48f042dc0890" providerId="ADAL" clId="{2308847F-D2C6-4AB2-BB30-F90D8B2E006D}" dt="2020-12-22T04:21:03.757" v="171" actId="2696"/>
        <pc:sldMkLst>
          <pc:docMk/>
          <pc:sldMk cId="1557347673" sldId="272"/>
        </pc:sldMkLst>
      </pc:sldChg>
      <pc:sldChg chg="del">
        <pc:chgData name="Jialin Chen" userId="0d2d9c6a-95d9-49c9-8f0f-48f042dc0890" providerId="ADAL" clId="{2308847F-D2C6-4AB2-BB30-F90D8B2E006D}" dt="2020-12-22T04:21:03.757" v="172" actId="2696"/>
        <pc:sldMkLst>
          <pc:docMk/>
          <pc:sldMk cId="1290424120" sldId="273"/>
        </pc:sldMkLst>
      </pc:sldChg>
      <pc:sldChg chg="del">
        <pc:chgData name="Jialin Chen" userId="0d2d9c6a-95d9-49c9-8f0f-48f042dc0890" providerId="ADAL" clId="{2308847F-D2C6-4AB2-BB30-F90D8B2E006D}" dt="2020-12-22T04:21:03.772" v="173" actId="2696"/>
        <pc:sldMkLst>
          <pc:docMk/>
          <pc:sldMk cId="2412197933" sldId="274"/>
        </pc:sldMkLst>
      </pc:sldChg>
      <pc:sldChg chg="del">
        <pc:chgData name="Jialin Chen" userId="0d2d9c6a-95d9-49c9-8f0f-48f042dc0890" providerId="ADAL" clId="{2308847F-D2C6-4AB2-BB30-F90D8B2E006D}" dt="2020-12-22T04:21:03.776" v="174" actId="2696"/>
        <pc:sldMkLst>
          <pc:docMk/>
          <pc:sldMk cId="789306760" sldId="275"/>
        </pc:sldMkLst>
      </pc:sldChg>
      <pc:sldChg chg="del">
        <pc:chgData name="Jialin Chen" userId="0d2d9c6a-95d9-49c9-8f0f-48f042dc0890" providerId="ADAL" clId="{2308847F-D2C6-4AB2-BB30-F90D8B2E006D}" dt="2020-12-22T04:21:03.776" v="175" actId="2696"/>
        <pc:sldMkLst>
          <pc:docMk/>
          <pc:sldMk cId="3591413466" sldId="276"/>
        </pc:sldMkLst>
      </pc:sldChg>
      <pc:sldChg chg="del">
        <pc:chgData name="Jialin Chen" userId="0d2d9c6a-95d9-49c9-8f0f-48f042dc0890" providerId="ADAL" clId="{2308847F-D2C6-4AB2-BB30-F90D8B2E006D}" dt="2020-12-22T04:21:03.776" v="176" actId="2696"/>
        <pc:sldMkLst>
          <pc:docMk/>
          <pc:sldMk cId="609498555" sldId="277"/>
        </pc:sldMkLst>
      </pc:sldChg>
      <pc:sldChg chg="del">
        <pc:chgData name="Jialin Chen" userId="0d2d9c6a-95d9-49c9-8f0f-48f042dc0890" providerId="ADAL" clId="{2308847F-D2C6-4AB2-BB30-F90D8B2E006D}" dt="2020-12-22T04:21:03.776" v="177" actId="2696"/>
        <pc:sldMkLst>
          <pc:docMk/>
          <pc:sldMk cId="3288610617" sldId="278"/>
        </pc:sldMkLst>
      </pc:sldChg>
      <pc:sldChg chg="del">
        <pc:chgData name="Jialin Chen" userId="0d2d9c6a-95d9-49c9-8f0f-48f042dc0890" providerId="ADAL" clId="{2308847F-D2C6-4AB2-BB30-F90D8B2E006D}" dt="2020-12-22T04:21:03.776" v="178" actId="2696"/>
        <pc:sldMkLst>
          <pc:docMk/>
          <pc:sldMk cId="607394113" sldId="279"/>
        </pc:sldMkLst>
      </pc:sldChg>
      <pc:sldChg chg="delSp modSp">
        <pc:chgData name="Jialin Chen" userId="0d2d9c6a-95d9-49c9-8f0f-48f042dc0890" providerId="ADAL" clId="{2308847F-D2C6-4AB2-BB30-F90D8B2E006D}" dt="2020-12-22T07:25:53.842" v="4689" actId="207"/>
        <pc:sldMkLst>
          <pc:docMk/>
          <pc:sldMk cId="3060074183" sldId="281"/>
        </pc:sldMkLst>
        <pc:spChg chg="mod">
          <ac:chgData name="Jialin Chen" userId="0d2d9c6a-95d9-49c9-8f0f-48f042dc0890" providerId="ADAL" clId="{2308847F-D2C6-4AB2-BB30-F90D8B2E006D}" dt="2020-12-22T07:25:53.842" v="4689" actId="207"/>
          <ac:spMkLst>
            <pc:docMk/>
            <pc:sldMk cId="3060074183" sldId="281"/>
            <ac:spMk id="2" creationId="{00000000-0000-0000-0000-000000000000}"/>
          </ac:spMkLst>
        </pc:spChg>
        <pc:spChg chg="mod">
          <ac:chgData name="Jialin Chen" userId="0d2d9c6a-95d9-49c9-8f0f-48f042dc0890" providerId="ADAL" clId="{2308847F-D2C6-4AB2-BB30-F90D8B2E006D}" dt="2020-12-22T04:21:17.092" v="180" actId="14100"/>
          <ac:spMkLst>
            <pc:docMk/>
            <pc:sldMk cId="3060074183" sldId="281"/>
            <ac:spMk id="3" creationId="{00000000-0000-0000-0000-000000000000}"/>
          </ac:spMkLst>
        </pc:spChg>
        <pc:spChg chg="del">
          <ac:chgData name="Jialin Chen" userId="0d2d9c6a-95d9-49c9-8f0f-48f042dc0890" providerId="ADAL" clId="{2308847F-D2C6-4AB2-BB30-F90D8B2E006D}" dt="2020-12-22T06:21:03.396" v="3354" actId="478"/>
          <ac:spMkLst>
            <pc:docMk/>
            <pc:sldMk cId="3060074183" sldId="281"/>
            <ac:spMk id="4" creationId="{00000000-0000-0000-0000-000000000000}"/>
          </ac:spMkLst>
        </pc:spChg>
        <pc:spChg chg="del">
          <ac:chgData name="Jialin Chen" userId="0d2d9c6a-95d9-49c9-8f0f-48f042dc0890" providerId="ADAL" clId="{2308847F-D2C6-4AB2-BB30-F90D8B2E006D}" dt="2020-12-22T04:20:32.877" v="151" actId="478"/>
          <ac:spMkLst>
            <pc:docMk/>
            <pc:sldMk cId="3060074183" sldId="281"/>
            <ac:spMk id="5" creationId="{00000000-0000-0000-0000-000000000000}"/>
          </ac:spMkLst>
        </pc:spChg>
        <pc:spChg chg="del">
          <ac:chgData name="Jialin Chen" userId="0d2d9c6a-95d9-49c9-8f0f-48f042dc0890" providerId="ADAL" clId="{2308847F-D2C6-4AB2-BB30-F90D8B2E006D}" dt="2020-12-22T06:21:09.492" v="3355" actId="478"/>
          <ac:spMkLst>
            <pc:docMk/>
            <pc:sldMk cId="3060074183" sldId="281"/>
            <ac:spMk id="6" creationId="{00000000-0000-0000-0000-000000000000}"/>
          </ac:spMkLst>
        </pc:spChg>
      </pc:sldChg>
      <pc:sldChg chg="addSp delSp modSp add">
        <pc:chgData name="Jialin Chen" userId="0d2d9c6a-95d9-49c9-8f0f-48f042dc0890" providerId="ADAL" clId="{2308847F-D2C6-4AB2-BB30-F90D8B2E006D}" dt="2020-12-22T06:23:07.063" v="3366" actId="1076"/>
        <pc:sldMkLst>
          <pc:docMk/>
          <pc:sldMk cId="1252036680" sldId="282"/>
        </pc:sldMkLst>
        <pc:spChg chg="del">
          <ac:chgData name="Jialin Chen" userId="0d2d9c6a-95d9-49c9-8f0f-48f042dc0890" providerId="ADAL" clId="{2308847F-D2C6-4AB2-BB30-F90D8B2E006D}" dt="2020-12-22T04:20:49.087" v="153"/>
          <ac:spMkLst>
            <pc:docMk/>
            <pc:sldMk cId="1252036680" sldId="282"/>
            <ac:spMk id="2" creationId="{9BF6D986-73B9-4474-A8F9-414EC878D62A}"/>
          </ac:spMkLst>
        </pc:spChg>
        <pc:spChg chg="del">
          <ac:chgData name="Jialin Chen" userId="0d2d9c6a-95d9-49c9-8f0f-48f042dc0890" providerId="ADAL" clId="{2308847F-D2C6-4AB2-BB30-F90D8B2E006D}" dt="2020-12-22T04:20:49.087" v="153"/>
          <ac:spMkLst>
            <pc:docMk/>
            <pc:sldMk cId="1252036680" sldId="282"/>
            <ac:spMk id="3" creationId="{5EA270A4-296C-4517-ACB3-98AD1DA3FE17}"/>
          </ac:spMkLst>
        </pc:spChg>
        <pc:spChg chg="add del mod">
          <ac:chgData name="Jialin Chen" userId="0d2d9c6a-95d9-49c9-8f0f-48f042dc0890" providerId="ADAL" clId="{2308847F-D2C6-4AB2-BB30-F90D8B2E006D}" dt="2020-12-22T04:20:58.769" v="154"/>
          <ac:spMkLst>
            <pc:docMk/>
            <pc:sldMk cId="1252036680" sldId="282"/>
            <ac:spMk id="4" creationId="{71E0BDB3-1EE1-4EAF-9AAC-D7DEFBBD8717}"/>
          </ac:spMkLst>
        </pc:spChg>
        <pc:spChg chg="add del mod">
          <ac:chgData name="Jialin Chen" userId="0d2d9c6a-95d9-49c9-8f0f-48f042dc0890" providerId="ADAL" clId="{2308847F-D2C6-4AB2-BB30-F90D8B2E006D}" dt="2020-12-22T04:20:58.769" v="154"/>
          <ac:spMkLst>
            <pc:docMk/>
            <pc:sldMk cId="1252036680" sldId="282"/>
            <ac:spMk id="5" creationId="{D2D17263-5C15-447F-8612-1F38BC452BB0}"/>
          </ac:spMkLst>
        </pc:spChg>
        <pc:spChg chg="add mod">
          <ac:chgData name="Jialin Chen" userId="0d2d9c6a-95d9-49c9-8f0f-48f042dc0890" providerId="ADAL" clId="{2308847F-D2C6-4AB2-BB30-F90D8B2E006D}" dt="2020-12-22T04:26:45.459" v="336" actId="2711"/>
          <ac:spMkLst>
            <pc:docMk/>
            <pc:sldMk cId="1252036680" sldId="282"/>
            <ac:spMk id="6" creationId="{5188219D-5395-4BCA-B882-FB8F23142A1F}"/>
          </ac:spMkLst>
        </pc:spChg>
        <pc:spChg chg="add mod">
          <ac:chgData name="Jialin Chen" userId="0d2d9c6a-95d9-49c9-8f0f-48f042dc0890" providerId="ADAL" clId="{2308847F-D2C6-4AB2-BB30-F90D8B2E006D}" dt="2020-12-22T05:48:48.999" v="1864" actId="20577"/>
          <ac:spMkLst>
            <pc:docMk/>
            <pc:sldMk cId="1252036680" sldId="282"/>
            <ac:spMk id="7" creationId="{A5AFF972-8AF9-4CD4-A3DF-91A9FB3732A3}"/>
          </ac:spMkLst>
        </pc:spChg>
        <pc:picChg chg="add mod">
          <ac:chgData name="Jialin Chen" userId="0d2d9c6a-95d9-49c9-8f0f-48f042dc0890" providerId="ADAL" clId="{2308847F-D2C6-4AB2-BB30-F90D8B2E006D}" dt="2020-12-22T06:23:07.063" v="3366" actId="1076"/>
          <ac:picMkLst>
            <pc:docMk/>
            <pc:sldMk cId="1252036680" sldId="282"/>
            <ac:picMk id="8" creationId="{C6693DB5-BBDE-4736-9323-DD90D246C32E}"/>
          </ac:picMkLst>
        </pc:picChg>
      </pc:sldChg>
      <pc:sldChg chg="addSp delSp modSp add del">
        <pc:chgData name="Jialin Chen" userId="0d2d9c6a-95d9-49c9-8f0f-48f042dc0890" providerId="ADAL" clId="{2308847F-D2C6-4AB2-BB30-F90D8B2E006D}" dt="2020-12-22T05:18:42.756" v="746" actId="2696"/>
        <pc:sldMkLst>
          <pc:docMk/>
          <pc:sldMk cId="975767731" sldId="283"/>
        </pc:sldMkLst>
        <pc:spChg chg="mod">
          <ac:chgData name="Jialin Chen" userId="0d2d9c6a-95d9-49c9-8f0f-48f042dc0890" providerId="ADAL" clId="{2308847F-D2C6-4AB2-BB30-F90D8B2E006D}" dt="2020-12-22T04:26:35.453" v="335" actId="2711"/>
          <ac:spMkLst>
            <pc:docMk/>
            <pc:sldMk cId="975767731" sldId="283"/>
            <ac:spMk id="2" creationId="{B6B028DD-E9F4-4401-92AC-40FA3BD86426}"/>
          </ac:spMkLst>
        </pc:spChg>
        <pc:spChg chg="mod">
          <ac:chgData name="Jialin Chen" userId="0d2d9c6a-95d9-49c9-8f0f-48f042dc0890" providerId="ADAL" clId="{2308847F-D2C6-4AB2-BB30-F90D8B2E006D}" dt="2020-12-22T04:46:25.741" v="705" actId="27636"/>
          <ac:spMkLst>
            <pc:docMk/>
            <pc:sldMk cId="975767731" sldId="283"/>
            <ac:spMk id="3" creationId="{4E4BB60D-1EC3-4EC3-9404-E8DE8817B26A}"/>
          </ac:spMkLst>
        </pc:spChg>
        <pc:picChg chg="add del">
          <ac:chgData name="Jialin Chen" userId="0d2d9c6a-95d9-49c9-8f0f-48f042dc0890" providerId="ADAL" clId="{2308847F-D2C6-4AB2-BB30-F90D8B2E006D}" dt="2020-12-22T04:43:40.594" v="462" actId="478"/>
          <ac:picMkLst>
            <pc:docMk/>
            <pc:sldMk cId="975767731" sldId="283"/>
            <ac:picMk id="4" creationId="{0C475115-B3A5-40CC-A9F8-A729F089579E}"/>
          </ac:picMkLst>
        </pc:picChg>
        <pc:picChg chg="add mod">
          <ac:chgData name="Jialin Chen" userId="0d2d9c6a-95d9-49c9-8f0f-48f042dc0890" providerId="ADAL" clId="{2308847F-D2C6-4AB2-BB30-F90D8B2E006D}" dt="2020-12-22T04:46:23.829" v="702" actId="1076"/>
          <ac:picMkLst>
            <pc:docMk/>
            <pc:sldMk cId="975767731" sldId="283"/>
            <ac:picMk id="6" creationId="{314A00D0-3A77-430B-A398-1AC6ED37D120}"/>
          </ac:picMkLst>
        </pc:picChg>
      </pc:sldChg>
      <pc:sldChg chg="addSp delSp modSp add">
        <pc:chgData name="Jialin Chen" userId="0d2d9c6a-95d9-49c9-8f0f-48f042dc0890" providerId="ADAL" clId="{2308847F-D2C6-4AB2-BB30-F90D8B2E006D}" dt="2020-12-22T06:27:45.579" v="3443" actId="1076"/>
        <pc:sldMkLst>
          <pc:docMk/>
          <pc:sldMk cId="2596192840" sldId="284"/>
        </pc:sldMkLst>
        <pc:spChg chg="mod">
          <ac:chgData name="Jialin Chen" userId="0d2d9c6a-95d9-49c9-8f0f-48f042dc0890" providerId="ADAL" clId="{2308847F-D2C6-4AB2-BB30-F90D8B2E006D}" dt="2020-12-22T05:48:42.779" v="1862" actId="20577"/>
          <ac:spMkLst>
            <pc:docMk/>
            <pc:sldMk cId="2596192840" sldId="284"/>
            <ac:spMk id="2" creationId="{CE2BCCF1-4962-48A1-B89F-44AA84E61F78}"/>
          </ac:spMkLst>
        </pc:spChg>
        <pc:spChg chg="mod">
          <ac:chgData name="Jialin Chen" userId="0d2d9c6a-95d9-49c9-8f0f-48f042dc0890" providerId="ADAL" clId="{2308847F-D2C6-4AB2-BB30-F90D8B2E006D}" dt="2020-12-22T06:27:35.663" v="3442" actId="20577"/>
          <ac:spMkLst>
            <pc:docMk/>
            <pc:sldMk cId="2596192840" sldId="284"/>
            <ac:spMk id="3" creationId="{87D09F77-7C8F-47DD-BC6B-05A0A3FA66EE}"/>
          </ac:spMkLst>
        </pc:spChg>
        <pc:spChg chg="add mod">
          <ac:chgData name="Jialin Chen" userId="0d2d9c6a-95d9-49c9-8f0f-48f042dc0890" providerId="ADAL" clId="{2308847F-D2C6-4AB2-BB30-F90D8B2E006D}" dt="2020-12-22T06:27:45.579" v="3443" actId="1076"/>
          <ac:spMkLst>
            <pc:docMk/>
            <pc:sldMk cId="2596192840" sldId="284"/>
            <ac:spMk id="6" creationId="{09C7EF51-BED1-49F3-898D-D993DA306AFA}"/>
          </ac:spMkLst>
        </pc:spChg>
        <pc:picChg chg="add del mod">
          <ac:chgData name="Jialin Chen" userId="0d2d9c6a-95d9-49c9-8f0f-48f042dc0890" providerId="ADAL" clId="{2308847F-D2C6-4AB2-BB30-F90D8B2E006D}" dt="2020-12-22T04:43:34.993" v="460"/>
          <ac:picMkLst>
            <pc:docMk/>
            <pc:sldMk cId="2596192840" sldId="284"/>
            <ac:picMk id="5" creationId="{CFDBCAA3-644D-498F-BB94-26BB63F95DCD}"/>
          </ac:picMkLst>
        </pc:picChg>
      </pc:sldChg>
      <pc:sldChg chg="addSp delSp modSp add ord">
        <pc:chgData name="Jialin Chen" userId="0d2d9c6a-95d9-49c9-8f0f-48f042dc0890" providerId="ADAL" clId="{2308847F-D2C6-4AB2-BB30-F90D8B2E006D}" dt="2020-12-22T05:27:00.800" v="964" actId="20577"/>
        <pc:sldMkLst>
          <pc:docMk/>
          <pc:sldMk cId="169310165" sldId="285"/>
        </pc:sldMkLst>
        <pc:spChg chg="mod">
          <ac:chgData name="Jialin Chen" userId="0d2d9c6a-95d9-49c9-8f0f-48f042dc0890" providerId="ADAL" clId="{2308847F-D2C6-4AB2-BB30-F90D8B2E006D}" dt="2020-12-22T05:27:00.800" v="964" actId="20577"/>
          <ac:spMkLst>
            <pc:docMk/>
            <pc:sldMk cId="169310165" sldId="285"/>
            <ac:spMk id="3" creationId="{4E4BB60D-1EC3-4EC3-9404-E8DE8817B26A}"/>
          </ac:spMkLst>
        </pc:spChg>
        <pc:spChg chg="add mod">
          <ac:chgData name="Jialin Chen" userId="0d2d9c6a-95d9-49c9-8f0f-48f042dc0890" providerId="ADAL" clId="{2308847F-D2C6-4AB2-BB30-F90D8B2E006D}" dt="2020-12-22T05:18:00.077" v="724" actId="1076"/>
          <ac:spMkLst>
            <pc:docMk/>
            <pc:sldMk cId="169310165" sldId="285"/>
            <ac:spMk id="9" creationId="{084B6DF5-071B-4664-8C40-3E203F14E9FA}"/>
          </ac:spMkLst>
        </pc:spChg>
        <pc:spChg chg="add mod">
          <ac:chgData name="Jialin Chen" userId="0d2d9c6a-95d9-49c9-8f0f-48f042dc0890" providerId="ADAL" clId="{2308847F-D2C6-4AB2-BB30-F90D8B2E006D}" dt="2020-12-22T05:18:18.436" v="732"/>
          <ac:spMkLst>
            <pc:docMk/>
            <pc:sldMk cId="169310165" sldId="285"/>
            <ac:spMk id="10" creationId="{07E5ED0F-6D2D-4C75-87BE-31A309090241}"/>
          </ac:spMkLst>
        </pc:spChg>
        <pc:spChg chg="add mod">
          <ac:chgData name="Jialin Chen" userId="0d2d9c6a-95d9-49c9-8f0f-48f042dc0890" providerId="ADAL" clId="{2308847F-D2C6-4AB2-BB30-F90D8B2E006D}" dt="2020-12-22T05:18:33.107" v="744" actId="122"/>
          <ac:spMkLst>
            <pc:docMk/>
            <pc:sldMk cId="169310165" sldId="285"/>
            <ac:spMk id="11" creationId="{E85FE280-7441-4C70-822E-022155E1A90E}"/>
          </ac:spMkLst>
        </pc:spChg>
        <pc:picChg chg="add mod">
          <ac:chgData name="Jialin Chen" userId="0d2d9c6a-95d9-49c9-8f0f-48f042dc0890" providerId="ADAL" clId="{2308847F-D2C6-4AB2-BB30-F90D8B2E006D}" dt="2020-12-22T05:25:15.738" v="866" actId="14826"/>
          <ac:picMkLst>
            <pc:docMk/>
            <pc:sldMk cId="169310165" sldId="285"/>
            <ac:picMk id="5" creationId="{62A308AF-3BEB-49E2-89FF-C680EDCA27F1}"/>
          </ac:picMkLst>
        </pc:picChg>
        <pc:picChg chg="del">
          <ac:chgData name="Jialin Chen" userId="0d2d9c6a-95d9-49c9-8f0f-48f042dc0890" providerId="ADAL" clId="{2308847F-D2C6-4AB2-BB30-F90D8B2E006D}" dt="2020-12-22T05:16:49.283" v="707" actId="478"/>
          <ac:picMkLst>
            <pc:docMk/>
            <pc:sldMk cId="169310165" sldId="285"/>
            <ac:picMk id="6" creationId="{314A00D0-3A77-430B-A398-1AC6ED37D120}"/>
          </ac:picMkLst>
        </pc:picChg>
        <pc:picChg chg="add mod">
          <ac:chgData name="Jialin Chen" userId="0d2d9c6a-95d9-49c9-8f0f-48f042dc0890" providerId="ADAL" clId="{2308847F-D2C6-4AB2-BB30-F90D8B2E006D}" dt="2020-12-22T05:18:06.154" v="725" actId="1076"/>
          <ac:picMkLst>
            <pc:docMk/>
            <pc:sldMk cId="169310165" sldId="285"/>
            <ac:picMk id="8" creationId="{92AEBBB0-2651-4C5E-8D7B-61EEACE0471C}"/>
          </ac:picMkLst>
        </pc:picChg>
      </pc:sldChg>
      <pc:sldChg chg="modSp add del">
        <pc:chgData name="Jialin Chen" userId="0d2d9c6a-95d9-49c9-8f0f-48f042dc0890" providerId="ADAL" clId="{2308847F-D2C6-4AB2-BB30-F90D8B2E006D}" dt="2020-12-22T05:31:21.600" v="1018" actId="2696"/>
        <pc:sldMkLst>
          <pc:docMk/>
          <pc:sldMk cId="410164381" sldId="286"/>
        </pc:sldMkLst>
        <pc:spChg chg="mod">
          <ac:chgData name="Jialin Chen" userId="0d2d9c6a-95d9-49c9-8f0f-48f042dc0890" providerId="ADAL" clId="{2308847F-D2C6-4AB2-BB30-F90D8B2E006D}" dt="2020-12-22T05:19:52.466" v="865" actId="20577"/>
          <ac:spMkLst>
            <pc:docMk/>
            <pc:sldMk cId="410164381" sldId="286"/>
            <ac:spMk id="3" creationId="{4E4BB60D-1EC3-4EC3-9404-E8DE8817B26A}"/>
          </ac:spMkLst>
        </pc:spChg>
      </pc:sldChg>
      <pc:sldChg chg="modSp add">
        <pc:chgData name="Jialin Chen" userId="0d2d9c6a-95d9-49c9-8f0f-48f042dc0890" providerId="ADAL" clId="{2308847F-D2C6-4AB2-BB30-F90D8B2E006D}" dt="2020-12-22T05:34:48.091" v="1047" actId="20577"/>
        <pc:sldMkLst>
          <pc:docMk/>
          <pc:sldMk cId="4275160164" sldId="287"/>
        </pc:sldMkLst>
        <pc:spChg chg="mod">
          <ac:chgData name="Jialin Chen" userId="0d2d9c6a-95d9-49c9-8f0f-48f042dc0890" providerId="ADAL" clId="{2308847F-D2C6-4AB2-BB30-F90D8B2E006D}" dt="2020-12-22T05:34:48.091" v="1047" actId="20577"/>
          <ac:spMkLst>
            <pc:docMk/>
            <pc:sldMk cId="4275160164" sldId="287"/>
            <ac:spMk id="3" creationId="{4E4BB60D-1EC3-4EC3-9404-E8DE8817B26A}"/>
          </ac:spMkLst>
        </pc:spChg>
        <pc:picChg chg="mod">
          <ac:chgData name="Jialin Chen" userId="0d2d9c6a-95d9-49c9-8f0f-48f042dc0890" providerId="ADAL" clId="{2308847F-D2C6-4AB2-BB30-F90D8B2E006D}" dt="2020-12-22T05:31:35.575" v="1019" actId="14826"/>
          <ac:picMkLst>
            <pc:docMk/>
            <pc:sldMk cId="4275160164" sldId="287"/>
            <ac:picMk id="5" creationId="{62A308AF-3BEB-49E2-89FF-C680EDCA27F1}"/>
          </ac:picMkLst>
        </pc:picChg>
        <pc:picChg chg="mod">
          <ac:chgData name="Jialin Chen" userId="0d2d9c6a-95d9-49c9-8f0f-48f042dc0890" providerId="ADAL" clId="{2308847F-D2C6-4AB2-BB30-F90D8B2E006D}" dt="2020-12-22T05:31:45.983" v="1020" actId="14826"/>
          <ac:picMkLst>
            <pc:docMk/>
            <pc:sldMk cId="4275160164" sldId="287"/>
            <ac:picMk id="8" creationId="{92AEBBB0-2651-4C5E-8D7B-61EEACE0471C}"/>
          </ac:picMkLst>
        </pc:picChg>
      </pc:sldChg>
      <pc:sldChg chg="modSp add">
        <pc:chgData name="Jialin Chen" userId="0d2d9c6a-95d9-49c9-8f0f-48f042dc0890" providerId="ADAL" clId="{2308847F-D2C6-4AB2-BB30-F90D8B2E006D}" dt="2020-12-22T07:19:52.701" v="4685" actId="20577"/>
        <pc:sldMkLst>
          <pc:docMk/>
          <pc:sldMk cId="2574333322" sldId="288"/>
        </pc:sldMkLst>
        <pc:spChg chg="mod">
          <ac:chgData name="Jialin Chen" userId="0d2d9c6a-95d9-49c9-8f0f-48f042dc0890" providerId="ADAL" clId="{2308847F-D2C6-4AB2-BB30-F90D8B2E006D}" dt="2020-12-22T05:32:30.396" v="1025"/>
          <ac:spMkLst>
            <pc:docMk/>
            <pc:sldMk cId="2574333322" sldId="288"/>
            <ac:spMk id="2" creationId="{77F12074-6ACD-4316-BBFB-8E8430C8177C}"/>
          </ac:spMkLst>
        </pc:spChg>
        <pc:spChg chg="mod">
          <ac:chgData name="Jialin Chen" userId="0d2d9c6a-95d9-49c9-8f0f-48f042dc0890" providerId="ADAL" clId="{2308847F-D2C6-4AB2-BB30-F90D8B2E006D}" dt="2020-12-22T07:19:52.701" v="4685" actId="20577"/>
          <ac:spMkLst>
            <pc:docMk/>
            <pc:sldMk cId="2574333322" sldId="288"/>
            <ac:spMk id="3" creationId="{A914AABE-D796-426C-A7E9-E323836F3787}"/>
          </ac:spMkLst>
        </pc:spChg>
      </pc:sldChg>
      <pc:sldChg chg="modSp add">
        <pc:chgData name="Jialin Chen" userId="0d2d9c6a-95d9-49c9-8f0f-48f042dc0890" providerId="ADAL" clId="{2308847F-D2C6-4AB2-BB30-F90D8B2E006D}" dt="2020-12-22T05:50:02.376" v="1980" actId="20577"/>
        <pc:sldMkLst>
          <pc:docMk/>
          <pc:sldMk cId="2662057659" sldId="289"/>
        </pc:sldMkLst>
        <pc:spChg chg="mod">
          <ac:chgData name="Jialin Chen" userId="0d2d9c6a-95d9-49c9-8f0f-48f042dc0890" providerId="ADAL" clId="{2308847F-D2C6-4AB2-BB30-F90D8B2E006D}" dt="2020-12-22T05:48:45.997" v="1863" actId="20577"/>
          <ac:spMkLst>
            <pc:docMk/>
            <pc:sldMk cId="2662057659" sldId="289"/>
            <ac:spMk id="2" creationId="{CE2BCCF1-4962-48A1-B89F-44AA84E61F78}"/>
          </ac:spMkLst>
        </pc:spChg>
        <pc:spChg chg="mod">
          <ac:chgData name="Jialin Chen" userId="0d2d9c6a-95d9-49c9-8f0f-48f042dc0890" providerId="ADAL" clId="{2308847F-D2C6-4AB2-BB30-F90D8B2E006D}" dt="2020-12-22T05:50:02.376" v="1980" actId="20577"/>
          <ac:spMkLst>
            <pc:docMk/>
            <pc:sldMk cId="2662057659" sldId="289"/>
            <ac:spMk id="3" creationId="{87D09F77-7C8F-47DD-BC6B-05A0A3FA66EE}"/>
          </ac:spMkLst>
        </pc:spChg>
      </pc:sldChg>
      <pc:sldChg chg="delSp modSp add">
        <pc:chgData name="Jialin Chen" userId="0d2d9c6a-95d9-49c9-8f0f-48f042dc0890" providerId="ADAL" clId="{2308847F-D2C6-4AB2-BB30-F90D8B2E006D}" dt="2020-12-22T06:16:20.455" v="3224" actId="113"/>
        <pc:sldMkLst>
          <pc:docMk/>
          <pc:sldMk cId="1534959756" sldId="290"/>
        </pc:sldMkLst>
        <pc:spChg chg="mod">
          <ac:chgData name="Jialin Chen" userId="0d2d9c6a-95d9-49c9-8f0f-48f042dc0890" providerId="ADAL" clId="{2308847F-D2C6-4AB2-BB30-F90D8B2E006D}" dt="2020-12-22T06:04:22.361" v="2748" actId="20577"/>
          <ac:spMkLst>
            <pc:docMk/>
            <pc:sldMk cId="1534959756" sldId="290"/>
            <ac:spMk id="2" creationId="{CE2BCCF1-4962-48A1-B89F-44AA84E61F78}"/>
          </ac:spMkLst>
        </pc:spChg>
        <pc:spChg chg="mod">
          <ac:chgData name="Jialin Chen" userId="0d2d9c6a-95d9-49c9-8f0f-48f042dc0890" providerId="ADAL" clId="{2308847F-D2C6-4AB2-BB30-F90D8B2E006D}" dt="2020-12-22T06:16:20.455" v="3224" actId="113"/>
          <ac:spMkLst>
            <pc:docMk/>
            <pc:sldMk cId="1534959756" sldId="290"/>
            <ac:spMk id="3" creationId="{87D09F77-7C8F-47DD-BC6B-05A0A3FA66EE}"/>
          </ac:spMkLst>
        </pc:spChg>
        <pc:spChg chg="del">
          <ac:chgData name="Jialin Chen" userId="0d2d9c6a-95d9-49c9-8f0f-48f042dc0890" providerId="ADAL" clId="{2308847F-D2C6-4AB2-BB30-F90D8B2E006D}" dt="2020-12-22T06:10:36.079" v="2966" actId="478"/>
          <ac:spMkLst>
            <pc:docMk/>
            <pc:sldMk cId="1534959756" sldId="290"/>
            <ac:spMk id="6" creationId="{09C7EF51-BED1-49F3-898D-D993DA306AFA}"/>
          </ac:spMkLst>
        </pc:spChg>
      </pc:sldChg>
      <pc:sldChg chg="addSp delSp modSp add">
        <pc:chgData name="Jialin Chen" userId="0d2d9c6a-95d9-49c9-8f0f-48f042dc0890" providerId="ADAL" clId="{2308847F-D2C6-4AB2-BB30-F90D8B2E006D}" dt="2020-12-22T06:25:52.447" v="3396" actId="20577"/>
        <pc:sldMkLst>
          <pc:docMk/>
          <pc:sldMk cId="1900604328" sldId="291"/>
        </pc:sldMkLst>
        <pc:spChg chg="mod">
          <ac:chgData name="Jialin Chen" userId="0d2d9c6a-95d9-49c9-8f0f-48f042dc0890" providerId="ADAL" clId="{2308847F-D2C6-4AB2-BB30-F90D8B2E006D}" dt="2020-12-22T05:59:36.462" v="2486" actId="20577"/>
          <ac:spMkLst>
            <pc:docMk/>
            <pc:sldMk cId="1900604328" sldId="291"/>
            <ac:spMk id="2" creationId="{46C54AF8-DC3A-492F-AE2D-10A7F8C9BB91}"/>
          </ac:spMkLst>
        </pc:spChg>
        <pc:spChg chg="del">
          <ac:chgData name="Jialin Chen" userId="0d2d9c6a-95d9-49c9-8f0f-48f042dc0890" providerId="ADAL" clId="{2308847F-D2C6-4AB2-BB30-F90D8B2E006D}" dt="2020-12-22T05:52:55.737" v="1987"/>
          <ac:spMkLst>
            <pc:docMk/>
            <pc:sldMk cId="1900604328" sldId="291"/>
            <ac:spMk id="3" creationId="{CEAE891D-2060-433E-83F1-EC3573C98F68}"/>
          </ac:spMkLst>
        </pc:spChg>
        <pc:spChg chg="add mod">
          <ac:chgData name="Jialin Chen" userId="0d2d9c6a-95d9-49c9-8f0f-48f042dc0890" providerId="ADAL" clId="{2308847F-D2C6-4AB2-BB30-F90D8B2E006D}" dt="2020-12-22T06:25:52.447" v="3396" actId="20577"/>
          <ac:spMkLst>
            <pc:docMk/>
            <pc:sldMk cId="1900604328" sldId="291"/>
            <ac:spMk id="6" creationId="{52CAF077-51C4-49D3-ADFC-C380BB9CA1EB}"/>
          </ac:spMkLst>
        </pc:spChg>
        <pc:picChg chg="add mod">
          <ac:chgData name="Jialin Chen" userId="0d2d9c6a-95d9-49c9-8f0f-48f042dc0890" providerId="ADAL" clId="{2308847F-D2C6-4AB2-BB30-F90D8B2E006D}" dt="2020-12-22T05:57:15.676" v="2320" actId="1076"/>
          <ac:picMkLst>
            <pc:docMk/>
            <pc:sldMk cId="1900604328" sldId="291"/>
            <ac:picMk id="5" creationId="{3F0923F6-7C90-4F6B-8C2F-41A9522BA999}"/>
          </ac:picMkLst>
        </pc:picChg>
      </pc:sldChg>
      <pc:sldChg chg="addSp delSp modSp add">
        <pc:chgData name="Jialin Chen" userId="0d2d9c6a-95d9-49c9-8f0f-48f042dc0890" providerId="ADAL" clId="{2308847F-D2C6-4AB2-BB30-F90D8B2E006D}" dt="2020-12-22T07:07:37.735" v="4240" actId="20577"/>
        <pc:sldMkLst>
          <pc:docMk/>
          <pc:sldMk cId="1552442598" sldId="292"/>
        </pc:sldMkLst>
        <pc:spChg chg="mod">
          <ac:chgData name="Jialin Chen" userId="0d2d9c6a-95d9-49c9-8f0f-48f042dc0890" providerId="ADAL" clId="{2308847F-D2C6-4AB2-BB30-F90D8B2E006D}" dt="2020-12-22T06:20:27.265" v="3350" actId="20577"/>
          <ac:spMkLst>
            <pc:docMk/>
            <pc:sldMk cId="1552442598" sldId="292"/>
            <ac:spMk id="6" creationId="{52CAF077-51C4-49D3-ADFC-C380BB9CA1EB}"/>
          </ac:spMkLst>
        </pc:spChg>
        <pc:spChg chg="add del mod">
          <ac:chgData name="Jialin Chen" userId="0d2d9c6a-95d9-49c9-8f0f-48f042dc0890" providerId="ADAL" clId="{2308847F-D2C6-4AB2-BB30-F90D8B2E006D}" dt="2020-12-22T06:18:48.646" v="3323" actId="478"/>
          <ac:spMkLst>
            <pc:docMk/>
            <pc:sldMk cId="1552442598" sldId="292"/>
            <ac:spMk id="9" creationId="{3680B820-837E-495F-A4CB-E27D2212D4CE}"/>
          </ac:spMkLst>
        </pc:spChg>
        <pc:spChg chg="add del mod">
          <ac:chgData name="Jialin Chen" userId="0d2d9c6a-95d9-49c9-8f0f-48f042dc0890" providerId="ADAL" clId="{2308847F-D2C6-4AB2-BB30-F90D8B2E006D}" dt="2020-12-22T06:19:07.140" v="3331"/>
          <ac:spMkLst>
            <pc:docMk/>
            <pc:sldMk cId="1552442598" sldId="292"/>
            <ac:spMk id="11" creationId="{B8A32166-6C8B-4271-B41C-2391705576A4}"/>
          </ac:spMkLst>
        </pc:spChg>
        <pc:spChg chg="add mod">
          <ac:chgData name="Jialin Chen" userId="0d2d9c6a-95d9-49c9-8f0f-48f042dc0890" providerId="ADAL" clId="{2308847F-D2C6-4AB2-BB30-F90D8B2E006D}" dt="2020-12-22T07:07:37.735" v="4240" actId="20577"/>
          <ac:spMkLst>
            <pc:docMk/>
            <pc:sldMk cId="1552442598" sldId="292"/>
            <ac:spMk id="15" creationId="{DFD97C13-3021-4EA1-8B4E-4597BEF31CE1}"/>
          </ac:spMkLst>
        </pc:spChg>
        <pc:spChg chg="add del mod">
          <ac:chgData name="Jialin Chen" userId="0d2d9c6a-95d9-49c9-8f0f-48f042dc0890" providerId="ADAL" clId="{2308847F-D2C6-4AB2-BB30-F90D8B2E006D}" dt="2020-12-22T06:26:31.477" v="3421"/>
          <ac:spMkLst>
            <pc:docMk/>
            <pc:sldMk cId="1552442598" sldId="292"/>
            <ac:spMk id="16" creationId="{D8FD3315-C301-4856-92B8-53C900B5C2DB}"/>
          </ac:spMkLst>
        </pc:spChg>
        <pc:spChg chg="add mod">
          <ac:chgData name="Jialin Chen" userId="0d2d9c6a-95d9-49c9-8f0f-48f042dc0890" providerId="ADAL" clId="{2308847F-D2C6-4AB2-BB30-F90D8B2E006D}" dt="2020-12-22T06:26:24.022" v="3417" actId="1076"/>
          <ac:spMkLst>
            <pc:docMk/>
            <pc:sldMk cId="1552442598" sldId="292"/>
            <ac:spMk id="17" creationId="{3EB5A75C-4712-4E62-8721-AE511838193A}"/>
          </ac:spMkLst>
        </pc:spChg>
        <pc:spChg chg="add mod">
          <ac:chgData name="Jialin Chen" userId="0d2d9c6a-95d9-49c9-8f0f-48f042dc0890" providerId="ADAL" clId="{2308847F-D2C6-4AB2-BB30-F90D8B2E006D}" dt="2020-12-22T06:26:29.977" v="3419" actId="20577"/>
          <ac:spMkLst>
            <pc:docMk/>
            <pc:sldMk cId="1552442598" sldId="292"/>
            <ac:spMk id="18" creationId="{E80DD89B-E8DA-43D2-97AB-780220A41FEB}"/>
          </ac:spMkLst>
        </pc:spChg>
        <pc:picChg chg="add del mod">
          <ac:chgData name="Jialin Chen" userId="0d2d9c6a-95d9-49c9-8f0f-48f042dc0890" providerId="ADAL" clId="{2308847F-D2C6-4AB2-BB30-F90D8B2E006D}" dt="2020-12-22T06:19:06.281" v="3330"/>
          <ac:picMkLst>
            <pc:docMk/>
            <pc:sldMk cId="1552442598" sldId="292"/>
            <ac:picMk id="4" creationId="{E5346C67-47EF-42CB-B32E-A0ED8E79D1D4}"/>
          </ac:picMkLst>
        </pc:picChg>
        <pc:picChg chg="add del mod ord">
          <ac:chgData name="Jialin Chen" userId="0d2d9c6a-95d9-49c9-8f0f-48f042dc0890" providerId="ADAL" clId="{2308847F-D2C6-4AB2-BB30-F90D8B2E006D}" dt="2020-12-22T06:18:52.366" v="3326" actId="478"/>
          <ac:picMkLst>
            <pc:docMk/>
            <pc:sldMk cId="1552442598" sldId="292"/>
            <ac:picMk id="5" creationId="{3F0923F6-7C90-4F6B-8C2F-41A9522BA999}"/>
          </ac:picMkLst>
        </pc:picChg>
        <pc:picChg chg="add">
          <ac:chgData name="Jialin Chen" userId="0d2d9c6a-95d9-49c9-8f0f-48f042dc0890" providerId="ADAL" clId="{2308847F-D2C6-4AB2-BB30-F90D8B2E006D}" dt="2020-12-22T06:18:45.474" v="3321"/>
          <ac:picMkLst>
            <pc:docMk/>
            <pc:sldMk cId="1552442598" sldId="292"/>
            <ac:picMk id="7" creationId="{F6731240-D042-448C-8B75-C3E7321B9A43}"/>
          </ac:picMkLst>
        </pc:picChg>
        <pc:picChg chg="add mod">
          <ac:chgData name="Jialin Chen" userId="0d2d9c6a-95d9-49c9-8f0f-48f042dc0890" providerId="ADAL" clId="{2308847F-D2C6-4AB2-BB30-F90D8B2E006D}" dt="2020-12-22T06:25:36.297" v="3388" actId="1076"/>
          <ac:picMkLst>
            <pc:docMk/>
            <pc:sldMk cId="1552442598" sldId="292"/>
            <ac:picMk id="12" creationId="{6374B04C-5241-4064-B7A5-C17CFE28E6CC}"/>
          </ac:picMkLst>
        </pc:picChg>
        <pc:picChg chg="add mod ord">
          <ac:chgData name="Jialin Chen" userId="0d2d9c6a-95d9-49c9-8f0f-48f042dc0890" providerId="ADAL" clId="{2308847F-D2C6-4AB2-BB30-F90D8B2E006D}" dt="2020-12-22T06:25:36.297" v="3388" actId="1076"/>
          <ac:picMkLst>
            <pc:docMk/>
            <pc:sldMk cId="1552442598" sldId="292"/>
            <ac:picMk id="14" creationId="{CFA2B567-686C-4C80-BFFA-DB3D2513C587}"/>
          </ac:picMkLst>
        </pc:picChg>
      </pc:sldChg>
      <pc:sldChg chg="addSp delSp modSp add">
        <pc:chgData name="Jialin Chen" userId="0d2d9c6a-95d9-49c9-8f0f-48f042dc0890" providerId="ADAL" clId="{2308847F-D2C6-4AB2-BB30-F90D8B2E006D}" dt="2020-12-22T06:16:25.489" v="3225" actId="113"/>
        <pc:sldMkLst>
          <pc:docMk/>
          <pc:sldMk cId="1357431697" sldId="293"/>
        </pc:sldMkLst>
        <pc:spChg chg="mod">
          <ac:chgData name="Jialin Chen" userId="0d2d9c6a-95d9-49c9-8f0f-48f042dc0890" providerId="ADAL" clId="{2308847F-D2C6-4AB2-BB30-F90D8B2E006D}" dt="2020-12-22T06:12:43.563" v="2983" actId="20577"/>
          <ac:spMkLst>
            <pc:docMk/>
            <pc:sldMk cId="1357431697" sldId="293"/>
            <ac:spMk id="2" creationId="{CE2BCCF1-4962-48A1-B89F-44AA84E61F78}"/>
          </ac:spMkLst>
        </pc:spChg>
        <pc:spChg chg="del mod">
          <ac:chgData name="Jialin Chen" userId="0d2d9c6a-95d9-49c9-8f0f-48f042dc0890" providerId="ADAL" clId="{2308847F-D2C6-4AB2-BB30-F90D8B2E006D}" dt="2020-12-22T06:13:05.036" v="2988" actId="478"/>
          <ac:spMkLst>
            <pc:docMk/>
            <pc:sldMk cId="1357431697" sldId="293"/>
            <ac:spMk id="3" creationId="{87D09F77-7C8F-47DD-BC6B-05A0A3FA66EE}"/>
          </ac:spMkLst>
        </pc:spChg>
        <pc:spChg chg="add del mod">
          <ac:chgData name="Jialin Chen" userId="0d2d9c6a-95d9-49c9-8f0f-48f042dc0890" providerId="ADAL" clId="{2308847F-D2C6-4AB2-BB30-F90D8B2E006D}" dt="2020-12-22T06:13:07.208" v="2989" actId="478"/>
          <ac:spMkLst>
            <pc:docMk/>
            <pc:sldMk cId="1357431697" sldId="293"/>
            <ac:spMk id="5" creationId="{A4974FF0-6DE7-4549-B94D-13D12340F376}"/>
          </ac:spMkLst>
        </pc:spChg>
        <pc:spChg chg="add mod">
          <ac:chgData name="Jialin Chen" userId="0d2d9c6a-95d9-49c9-8f0f-48f042dc0890" providerId="ADAL" clId="{2308847F-D2C6-4AB2-BB30-F90D8B2E006D}" dt="2020-12-22T06:13:44.938" v="3058" actId="1076"/>
          <ac:spMkLst>
            <pc:docMk/>
            <pc:sldMk cId="1357431697" sldId="293"/>
            <ac:spMk id="6" creationId="{D1713A6D-366A-49D1-B103-4C680648944C}"/>
          </ac:spMkLst>
        </pc:spChg>
        <pc:spChg chg="add mod">
          <ac:chgData name="Jialin Chen" userId="0d2d9c6a-95d9-49c9-8f0f-48f042dc0890" providerId="ADAL" clId="{2308847F-D2C6-4AB2-BB30-F90D8B2E006D}" dt="2020-12-22T06:15:08.673" v="3169" actId="20577"/>
          <ac:spMkLst>
            <pc:docMk/>
            <pc:sldMk cId="1357431697" sldId="293"/>
            <ac:spMk id="7" creationId="{A84C56EB-071C-4095-9603-4445B8B364D1}"/>
          </ac:spMkLst>
        </pc:spChg>
        <pc:spChg chg="add mod">
          <ac:chgData name="Jialin Chen" userId="0d2d9c6a-95d9-49c9-8f0f-48f042dc0890" providerId="ADAL" clId="{2308847F-D2C6-4AB2-BB30-F90D8B2E006D}" dt="2020-12-22T06:14:29.327" v="3115" actId="14100"/>
          <ac:spMkLst>
            <pc:docMk/>
            <pc:sldMk cId="1357431697" sldId="293"/>
            <ac:spMk id="8" creationId="{BF8E2167-FA09-4BF6-886B-BDD5A7051039}"/>
          </ac:spMkLst>
        </pc:spChg>
        <pc:spChg chg="add mod">
          <ac:chgData name="Jialin Chen" userId="0d2d9c6a-95d9-49c9-8f0f-48f042dc0890" providerId="ADAL" clId="{2308847F-D2C6-4AB2-BB30-F90D8B2E006D}" dt="2020-12-22T06:15:19.646" v="3170" actId="571"/>
          <ac:spMkLst>
            <pc:docMk/>
            <pc:sldMk cId="1357431697" sldId="293"/>
            <ac:spMk id="9" creationId="{78868322-3C0D-438F-B377-B1B22ECFFD5D}"/>
          </ac:spMkLst>
        </pc:spChg>
        <pc:spChg chg="add mod">
          <ac:chgData name="Jialin Chen" userId="0d2d9c6a-95d9-49c9-8f0f-48f042dc0890" providerId="ADAL" clId="{2308847F-D2C6-4AB2-BB30-F90D8B2E006D}" dt="2020-12-22T06:16:25.489" v="3225" actId="113"/>
          <ac:spMkLst>
            <pc:docMk/>
            <pc:sldMk cId="1357431697" sldId="293"/>
            <ac:spMk id="10" creationId="{8187D847-2A20-4B78-905B-C5DE5D95F23D}"/>
          </ac:spMkLst>
        </pc:spChg>
      </pc:sldChg>
      <pc:sldChg chg="add del">
        <pc:chgData name="Jialin Chen" userId="0d2d9c6a-95d9-49c9-8f0f-48f042dc0890" providerId="ADAL" clId="{2308847F-D2C6-4AB2-BB30-F90D8B2E006D}" dt="2020-12-22T06:17:43.426" v="3310" actId="2696"/>
        <pc:sldMkLst>
          <pc:docMk/>
          <pc:sldMk cId="1873436200" sldId="294"/>
        </pc:sldMkLst>
      </pc:sldChg>
      <pc:sldChg chg="addSp delSp modSp add del">
        <pc:chgData name="Jialin Chen" userId="0d2d9c6a-95d9-49c9-8f0f-48f042dc0890" providerId="ADAL" clId="{2308847F-D2C6-4AB2-BB30-F90D8B2E006D}" dt="2020-12-22T06:29:33.360" v="3468" actId="2696"/>
        <pc:sldMkLst>
          <pc:docMk/>
          <pc:sldMk cId="2672141848" sldId="295"/>
        </pc:sldMkLst>
        <pc:spChg chg="del mod">
          <ac:chgData name="Jialin Chen" userId="0d2d9c6a-95d9-49c9-8f0f-48f042dc0890" providerId="ADAL" clId="{2308847F-D2C6-4AB2-BB30-F90D8B2E006D}" dt="2020-12-22T06:18:04.626" v="3319" actId="478"/>
          <ac:spMkLst>
            <pc:docMk/>
            <pc:sldMk cId="2672141848" sldId="295"/>
            <ac:spMk id="6" creationId="{52CAF077-51C4-49D3-ADFC-C380BB9CA1EB}"/>
          </ac:spMkLst>
        </pc:spChg>
        <pc:spChg chg="add del">
          <ac:chgData name="Jialin Chen" userId="0d2d9c6a-95d9-49c9-8f0f-48f042dc0890" providerId="ADAL" clId="{2308847F-D2C6-4AB2-BB30-F90D8B2E006D}" dt="2020-12-22T06:24:24.073" v="3368" actId="478"/>
          <ac:spMkLst>
            <pc:docMk/>
            <pc:sldMk cId="2672141848" sldId="295"/>
            <ac:spMk id="7" creationId="{96ADFB8E-422A-4FED-9D93-AEA0CF5A9AEF}"/>
          </ac:spMkLst>
        </pc:spChg>
        <pc:picChg chg="del">
          <ac:chgData name="Jialin Chen" userId="0d2d9c6a-95d9-49c9-8f0f-48f042dc0890" providerId="ADAL" clId="{2308847F-D2C6-4AB2-BB30-F90D8B2E006D}" dt="2020-12-22T06:17:47.704" v="3313" actId="478"/>
          <ac:picMkLst>
            <pc:docMk/>
            <pc:sldMk cId="2672141848" sldId="295"/>
            <ac:picMk id="4" creationId="{E5346C67-47EF-42CB-B32E-A0ED8E79D1D4}"/>
          </ac:picMkLst>
        </pc:picChg>
        <pc:picChg chg="mod">
          <ac:chgData name="Jialin Chen" userId="0d2d9c6a-95d9-49c9-8f0f-48f042dc0890" providerId="ADAL" clId="{2308847F-D2C6-4AB2-BB30-F90D8B2E006D}" dt="2020-12-22T06:18:03.157" v="3317" actId="1076"/>
          <ac:picMkLst>
            <pc:docMk/>
            <pc:sldMk cId="2672141848" sldId="295"/>
            <ac:picMk id="5" creationId="{3F0923F6-7C90-4F6B-8C2F-41A9522BA999}"/>
          </ac:picMkLst>
        </pc:picChg>
      </pc:sldChg>
      <pc:sldChg chg="addSp delSp modSp add">
        <pc:chgData name="Jialin Chen" userId="0d2d9c6a-95d9-49c9-8f0f-48f042dc0890" providerId="ADAL" clId="{2308847F-D2C6-4AB2-BB30-F90D8B2E006D}" dt="2020-12-22T06:50:25.736" v="3889" actId="20577"/>
        <pc:sldMkLst>
          <pc:docMk/>
          <pc:sldMk cId="933305998" sldId="296"/>
        </pc:sldMkLst>
        <pc:spChg chg="add mod">
          <ac:chgData name="Jialin Chen" userId="0d2d9c6a-95d9-49c9-8f0f-48f042dc0890" providerId="ADAL" clId="{2308847F-D2C6-4AB2-BB30-F90D8B2E006D}" dt="2020-12-22T06:36:53.285" v="3620" actId="1076"/>
          <ac:spMkLst>
            <pc:docMk/>
            <pc:sldMk cId="933305998" sldId="296"/>
            <ac:spMk id="5" creationId="{7D1D56F0-7C5C-4CF3-9088-2A77C6DBF7F6}"/>
          </ac:spMkLst>
        </pc:spChg>
        <pc:spChg chg="del">
          <ac:chgData name="Jialin Chen" userId="0d2d9c6a-95d9-49c9-8f0f-48f042dc0890" providerId="ADAL" clId="{2308847F-D2C6-4AB2-BB30-F90D8B2E006D}" dt="2020-12-22T06:29:40.096" v="3469" actId="478"/>
          <ac:spMkLst>
            <pc:docMk/>
            <pc:sldMk cId="933305998" sldId="296"/>
            <ac:spMk id="6" creationId="{52CAF077-51C4-49D3-ADFC-C380BB9CA1EB}"/>
          </ac:spMkLst>
        </pc:spChg>
        <pc:spChg chg="add mod">
          <ac:chgData name="Jialin Chen" userId="0d2d9c6a-95d9-49c9-8f0f-48f042dc0890" providerId="ADAL" clId="{2308847F-D2C6-4AB2-BB30-F90D8B2E006D}" dt="2020-12-22T06:35:36.481" v="3543" actId="1076"/>
          <ac:spMkLst>
            <pc:docMk/>
            <pc:sldMk cId="933305998" sldId="296"/>
            <ac:spMk id="8" creationId="{E7CB1264-30C3-41DA-A282-D375BB2D5EC0}"/>
          </ac:spMkLst>
        </pc:spChg>
        <pc:spChg chg="add mod">
          <ac:chgData name="Jialin Chen" userId="0d2d9c6a-95d9-49c9-8f0f-48f042dc0890" providerId="ADAL" clId="{2308847F-D2C6-4AB2-BB30-F90D8B2E006D}" dt="2020-12-22T06:50:25.736" v="3889" actId="20577"/>
          <ac:spMkLst>
            <pc:docMk/>
            <pc:sldMk cId="933305998" sldId="296"/>
            <ac:spMk id="9" creationId="{19CDD70A-0D2D-4FA6-882B-4C1D56FA13FF}"/>
          </ac:spMkLst>
        </pc:spChg>
        <pc:spChg chg="add mod">
          <ac:chgData name="Jialin Chen" userId="0d2d9c6a-95d9-49c9-8f0f-48f042dc0890" providerId="ADAL" clId="{2308847F-D2C6-4AB2-BB30-F90D8B2E006D}" dt="2020-12-22T06:37:49.467" v="3631" actId="1076"/>
          <ac:spMkLst>
            <pc:docMk/>
            <pc:sldMk cId="933305998" sldId="296"/>
            <ac:spMk id="13" creationId="{4FFF0F3F-D040-46A9-885C-10AE7E2DB372}"/>
          </ac:spMkLst>
        </pc:spChg>
        <pc:spChg chg="del mod ord">
          <ac:chgData name="Jialin Chen" userId="0d2d9c6a-95d9-49c9-8f0f-48f042dc0890" providerId="ADAL" clId="{2308847F-D2C6-4AB2-BB30-F90D8B2E006D}" dt="2020-12-22T06:32:05.029" v="3496" actId="478"/>
          <ac:spMkLst>
            <pc:docMk/>
            <pc:sldMk cId="933305998" sldId="296"/>
            <ac:spMk id="15" creationId="{DFD97C13-3021-4EA1-8B4E-4597BEF31CE1}"/>
          </ac:spMkLst>
        </pc:spChg>
        <pc:spChg chg="mod ord">
          <ac:chgData name="Jialin Chen" userId="0d2d9c6a-95d9-49c9-8f0f-48f042dc0890" providerId="ADAL" clId="{2308847F-D2C6-4AB2-BB30-F90D8B2E006D}" dt="2020-12-22T06:34:42.067" v="3520" actId="1076"/>
          <ac:spMkLst>
            <pc:docMk/>
            <pc:sldMk cId="933305998" sldId="296"/>
            <ac:spMk id="17" creationId="{3EB5A75C-4712-4E62-8721-AE511838193A}"/>
          </ac:spMkLst>
        </pc:spChg>
        <pc:spChg chg="mod ord">
          <ac:chgData name="Jialin Chen" userId="0d2d9c6a-95d9-49c9-8f0f-48f042dc0890" providerId="ADAL" clId="{2308847F-D2C6-4AB2-BB30-F90D8B2E006D}" dt="2020-12-22T06:32:34.409" v="3504" actId="1076"/>
          <ac:spMkLst>
            <pc:docMk/>
            <pc:sldMk cId="933305998" sldId="296"/>
            <ac:spMk id="18" creationId="{E80DD89B-E8DA-43D2-97AB-780220A41FEB}"/>
          </ac:spMkLst>
        </pc:spChg>
        <pc:picChg chg="add mod">
          <ac:chgData name="Jialin Chen" userId="0d2d9c6a-95d9-49c9-8f0f-48f042dc0890" providerId="ADAL" clId="{2308847F-D2C6-4AB2-BB30-F90D8B2E006D}" dt="2020-12-22T06:32:41.363" v="3506" actId="1076"/>
          <ac:picMkLst>
            <pc:docMk/>
            <pc:sldMk cId="933305998" sldId="296"/>
            <ac:picMk id="3" creationId="{CAC0EE07-D4C1-4045-92FA-F952E9E633FE}"/>
          </ac:picMkLst>
        </pc:picChg>
        <pc:picChg chg="add mod">
          <ac:chgData name="Jialin Chen" userId="0d2d9c6a-95d9-49c9-8f0f-48f042dc0890" providerId="ADAL" clId="{2308847F-D2C6-4AB2-BB30-F90D8B2E006D}" dt="2020-12-22T06:32:41.363" v="3506" actId="1076"/>
          <ac:picMkLst>
            <pc:docMk/>
            <pc:sldMk cId="933305998" sldId="296"/>
            <ac:picMk id="4" creationId="{50AEFD87-FE84-44F2-9A94-EE22992E9A27}"/>
          </ac:picMkLst>
        </pc:picChg>
        <pc:picChg chg="del">
          <ac:chgData name="Jialin Chen" userId="0d2d9c6a-95d9-49c9-8f0f-48f042dc0890" providerId="ADAL" clId="{2308847F-D2C6-4AB2-BB30-F90D8B2E006D}" dt="2020-12-22T06:30:21.435" v="3472" actId="478"/>
          <ac:picMkLst>
            <pc:docMk/>
            <pc:sldMk cId="933305998" sldId="296"/>
            <ac:picMk id="7" creationId="{F6731240-D042-448C-8B75-C3E7321B9A43}"/>
          </ac:picMkLst>
        </pc:picChg>
        <pc:picChg chg="mod ord">
          <ac:chgData name="Jialin Chen" userId="0d2d9c6a-95d9-49c9-8f0f-48f042dc0890" providerId="ADAL" clId="{2308847F-D2C6-4AB2-BB30-F90D8B2E006D}" dt="2020-12-22T06:34:42.067" v="3520" actId="1076"/>
          <ac:picMkLst>
            <pc:docMk/>
            <pc:sldMk cId="933305998" sldId="296"/>
            <ac:picMk id="12" creationId="{6374B04C-5241-4064-B7A5-C17CFE28E6CC}"/>
          </ac:picMkLst>
        </pc:picChg>
        <pc:picChg chg="mod ord">
          <ac:chgData name="Jialin Chen" userId="0d2d9c6a-95d9-49c9-8f0f-48f042dc0890" providerId="ADAL" clId="{2308847F-D2C6-4AB2-BB30-F90D8B2E006D}" dt="2020-12-22T06:34:34.822" v="3517" actId="1076"/>
          <ac:picMkLst>
            <pc:docMk/>
            <pc:sldMk cId="933305998" sldId="296"/>
            <ac:picMk id="14" creationId="{CFA2B567-686C-4C80-BFFA-DB3D2513C587}"/>
          </ac:picMkLst>
        </pc:picChg>
        <pc:cxnChg chg="add mod">
          <ac:chgData name="Jialin Chen" userId="0d2d9c6a-95d9-49c9-8f0f-48f042dc0890" providerId="ADAL" clId="{2308847F-D2C6-4AB2-BB30-F90D8B2E006D}" dt="2020-12-22T06:37:42.174" v="3630" actId="1036"/>
          <ac:cxnSpMkLst>
            <pc:docMk/>
            <pc:sldMk cId="933305998" sldId="296"/>
            <ac:cxnSpMk id="11" creationId="{1A68984D-27D6-4D30-805B-45633CF40874}"/>
          </ac:cxnSpMkLst>
        </pc:cxnChg>
      </pc:sldChg>
      <pc:sldChg chg="add del">
        <pc:chgData name="Jialin Chen" userId="0d2d9c6a-95d9-49c9-8f0f-48f042dc0890" providerId="ADAL" clId="{2308847F-D2C6-4AB2-BB30-F90D8B2E006D}" dt="2020-12-22T06:21:17.337" v="3357" actId="2696"/>
        <pc:sldMkLst>
          <pc:docMk/>
          <pc:sldMk cId="2425390421" sldId="296"/>
        </pc:sldMkLst>
      </pc:sldChg>
      <pc:sldChg chg="addSp delSp modSp add del">
        <pc:chgData name="Jialin Chen" userId="0d2d9c6a-95d9-49c9-8f0f-48f042dc0890" providerId="ADAL" clId="{2308847F-D2C6-4AB2-BB30-F90D8B2E006D}" dt="2020-12-22T06:23:08.813" v="3367" actId="2696"/>
        <pc:sldMkLst>
          <pc:docMk/>
          <pc:sldMk cId="1590356419" sldId="297"/>
        </pc:sldMkLst>
        <pc:spChg chg="add del mod">
          <ac:chgData name="Jialin Chen" userId="0d2d9c6a-95d9-49c9-8f0f-48f042dc0890" providerId="ADAL" clId="{2308847F-D2C6-4AB2-BB30-F90D8B2E006D}" dt="2020-12-22T06:21:23.523" v="3359" actId="478"/>
          <ac:spMkLst>
            <pc:docMk/>
            <pc:sldMk cId="1590356419" sldId="297"/>
            <ac:spMk id="3" creationId="{494CACB9-6801-4014-A060-67BF9381D699}"/>
          </ac:spMkLst>
        </pc:spChg>
        <pc:spChg chg="add del mod">
          <ac:chgData name="Jialin Chen" userId="0d2d9c6a-95d9-49c9-8f0f-48f042dc0890" providerId="ADAL" clId="{2308847F-D2C6-4AB2-BB30-F90D8B2E006D}" dt="2020-12-22T06:21:30.125" v="3361" actId="478"/>
          <ac:spMkLst>
            <pc:docMk/>
            <pc:sldMk cId="1590356419" sldId="297"/>
            <ac:spMk id="5" creationId="{91D13AAE-EB0F-4A6A-A547-0B2AED2BD175}"/>
          </ac:spMkLst>
        </pc:spChg>
        <pc:spChg chg="del">
          <ac:chgData name="Jialin Chen" userId="0d2d9c6a-95d9-49c9-8f0f-48f042dc0890" providerId="ADAL" clId="{2308847F-D2C6-4AB2-BB30-F90D8B2E006D}" dt="2020-12-22T06:21:26.922" v="3360" actId="478"/>
          <ac:spMkLst>
            <pc:docMk/>
            <pc:sldMk cId="1590356419" sldId="297"/>
            <ac:spMk id="6" creationId="{5188219D-5395-4BCA-B882-FB8F23142A1F}"/>
          </ac:spMkLst>
        </pc:spChg>
        <pc:spChg chg="del">
          <ac:chgData name="Jialin Chen" userId="0d2d9c6a-95d9-49c9-8f0f-48f042dc0890" providerId="ADAL" clId="{2308847F-D2C6-4AB2-BB30-F90D8B2E006D}" dt="2020-12-22T06:21:20.462" v="3358" actId="478"/>
          <ac:spMkLst>
            <pc:docMk/>
            <pc:sldMk cId="1590356419" sldId="297"/>
            <ac:spMk id="7" creationId="{A5AFF972-8AF9-4CD4-A3DF-91A9FB3732A3}"/>
          </ac:spMkLst>
        </pc:spChg>
        <pc:picChg chg="add del">
          <ac:chgData name="Jialin Chen" userId="0d2d9c6a-95d9-49c9-8f0f-48f042dc0890" providerId="ADAL" clId="{2308847F-D2C6-4AB2-BB30-F90D8B2E006D}" dt="2020-12-22T06:22:55.188" v="3363"/>
          <ac:picMkLst>
            <pc:docMk/>
            <pc:sldMk cId="1590356419" sldId="297"/>
            <ac:picMk id="8" creationId="{1695B984-89B0-4783-8C3B-BEB17CF362F5}"/>
          </ac:picMkLst>
        </pc:picChg>
      </pc:sldChg>
      <pc:sldChg chg="add del">
        <pc:chgData name="Jialin Chen" userId="0d2d9c6a-95d9-49c9-8f0f-48f042dc0890" providerId="ADAL" clId="{2308847F-D2C6-4AB2-BB30-F90D8B2E006D}" dt="2020-12-22T06:38:11.219" v="3635" actId="2696"/>
        <pc:sldMkLst>
          <pc:docMk/>
          <pc:sldMk cId="2703334233" sldId="297"/>
        </pc:sldMkLst>
      </pc:sldChg>
      <pc:sldChg chg="add del">
        <pc:chgData name="Jialin Chen" userId="0d2d9c6a-95d9-49c9-8f0f-48f042dc0890" providerId="ADAL" clId="{2308847F-D2C6-4AB2-BB30-F90D8B2E006D}" dt="2020-12-22T06:38:12.407" v="3636" actId="2696"/>
        <pc:sldMkLst>
          <pc:docMk/>
          <pc:sldMk cId="714768145" sldId="298"/>
        </pc:sldMkLst>
      </pc:sldChg>
      <pc:sldChg chg="addSp delSp modSp add">
        <pc:chgData name="Jialin Chen" userId="0d2d9c6a-95d9-49c9-8f0f-48f042dc0890" providerId="ADAL" clId="{2308847F-D2C6-4AB2-BB30-F90D8B2E006D}" dt="2020-12-22T06:48:08.839" v="3802" actId="20577"/>
        <pc:sldMkLst>
          <pc:docMk/>
          <pc:sldMk cId="234805751" sldId="299"/>
        </pc:sldMkLst>
        <pc:spChg chg="del">
          <ac:chgData name="Jialin Chen" userId="0d2d9c6a-95d9-49c9-8f0f-48f042dc0890" providerId="ADAL" clId="{2308847F-D2C6-4AB2-BB30-F90D8B2E006D}" dt="2020-12-22T06:39:06.094" v="3639" actId="478"/>
          <ac:spMkLst>
            <pc:docMk/>
            <pc:sldMk cId="234805751" sldId="299"/>
            <ac:spMk id="5" creationId="{7D1D56F0-7C5C-4CF3-9088-2A77C6DBF7F6}"/>
          </ac:spMkLst>
        </pc:spChg>
        <pc:spChg chg="del">
          <ac:chgData name="Jialin Chen" userId="0d2d9c6a-95d9-49c9-8f0f-48f042dc0890" providerId="ADAL" clId="{2308847F-D2C6-4AB2-BB30-F90D8B2E006D}" dt="2020-12-22T06:39:06.094" v="3639" actId="478"/>
          <ac:spMkLst>
            <pc:docMk/>
            <pc:sldMk cId="234805751" sldId="299"/>
            <ac:spMk id="8" creationId="{E7CB1264-30C3-41DA-A282-D375BB2D5EC0}"/>
          </ac:spMkLst>
        </pc:spChg>
        <pc:spChg chg="del">
          <ac:chgData name="Jialin Chen" userId="0d2d9c6a-95d9-49c9-8f0f-48f042dc0890" providerId="ADAL" clId="{2308847F-D2C6-4AB2-BB30-F90D8B2E006D}" dt="2020-12-22T06:39:06.094" v="3639" actId="478"/>
          <ac:spMkLst>
            <pc:docMk/>
            <pc:sldMk cId="234805751" sldId="299"/>
            <ac:spMk id="9" creationId="{19CDD70A-0D2D-4FA6-882B-4C1D56FA13FF}"/>
          </ac:spMkLst>
        </pc:spChg>
        <pc:spChg chg="del">
          <ac:chgData name="Jialin Chen" userId="0d2d9c6a-95d9-49c9-8f0f-48f042dc0890" providerId="ADAL" clId="{2308847F-D2C6-4AB2-BB30-F90D8B2E006D}" dt="2020-12-22T06:39:06.094" v="3639" actId="478"/>
          <ac:spMkLst>
            <pc:docMk/>
            <pc:sldMk cId="234805751" sldId="299"/>
            <ac:spMk id="13" creationId="{4FFF0F3F-D040-46A9-885C-10AE7E2DB372}"/>
          </ac:spMkLst>
        </pc:spChg>
        <pc:spChg chg="add del mod">
          <ac:chgData name="Jialin Chen" userId="0d2d9c6a-95d9-49c9-8f0f-48f042dc0890" providerId="ADAL" clId="{2308847F-D2C6-4AB2-BB30-F90D8B2E006D}" dt="2020-12-22T06:39:06.094" v="3639" actId="478"/>
          <ac:spMkLst>
            <pc:docMk/>
            <pc:sldMk cId="234805751" sldId="299"/>
            <ac:spMk id="15" creationId="{248C3436-5051-47B3-88D5-F5E6C500C9CB}"/>
          </ac:spMkLst>
        </pc:spChg>
        <pc:spChg chg="del">
          <ac:chgData name="Jialin Chen" userId="0d2d9c6a-95d9-49c9-8f0f-48f042dc0890" providerId="ADAL" clId="{2308847F-D2C6-4AB2-BB30-F90D8B2E006D}" dt="2020-12-22T06:39:12.673" v="3643" actId="478"/>
          <ac:spMkLst>
            <pc:docMk/>
            <pc:sldMk cId="234805751" sldId="299"/>
            <ac:spMk id="17" creationId="{3EB5A75C-4712-4E62-8721-AE511838193A}"/>
          </ac:spMkLst>
        </pc:spChg>
        <pc:spChg chg="del">
          <ac:chgData name="Jialin Chen" userId="0d2d9c6a-95d9-49c9-8f0f-48f042dc0890" providerId="ADAL" clId="{2308847F-D2C6-4AB2-BB30-F90D8B2E006D}" dt="2020-12-22T06:39:06.094" v="3639" actId="478"/>
          <ac:spMkLst>
            <pc:docMk/>
            <pc:sldMk cId="234805751" sldId="299"/>
            <ac:spMk id="18" creationId="{E80DD89B-E8DA-43D2-97AB-780220A41FEB}"/>
          </ac:spMkLst>
        </pc:spChg>
        <pc:spChg chg="add mod">
          <ac:chgData name="Jialin Chen" userId="0d2d9c6a-95d9-49c9-8f0f-48f042dc0890" providerId="ADAL" clId="{2308847F-D2C6-4AB2-BB30-F90D8B2E006D}" dt="2020-12-22T06:44:26.505" v="3734" actId="14100"/>
          <ac:spMkLst>
            <pc:docMk/>
            <pc:sldMk cId="234805751" sldId="299"/>
            <ac:spMk id="20" creationId="{19001185-F667-48A5-B6AF-95C946423241}"/>
          </ac:spMkLst>
        </pc:spChg>
        <pc:spChg chg="add">
          <ac:chgData name="Jialin Chen" userId="0d2d9c6a-95d9-49c9-8f0f-48f042dc0890" providerId="ADAL" clId="{2308847F-D2C6-4AB2-BB30-F90D8B2E006D}" dt="2020-12-22T06:44:40.219" v="3737"/>
          <ac:spMkLst>
            <pc:docMk/>
            <pc:sldMk cId="234805751" sldId="299"/>
            <ac:spMk id="21" creationId="{820E9819-42E7-4BE4-AC43-58EF20B26565}"/>
          </ac:spMkLst>
        </pc:spChg>
        <pc:spChg chg="add">
          <ac:chgData name="Jialin Chen" userId="0d2d9c6a-95d9-49c9-8f0f-48f042dc0890" providerId="ADAL" clId="{2308847F-D2C6-4AB2-BB30-F90D8B2E006D}" dt="2020-12-22T06:44:40.219" v="3737"/>
          <ac:spMkLst>
            <pc:docMk/>
            <pc:sldMk cId="234805751" sldId="299"/>
            <ac:spMk id="22" creationId="{9DF516DA-480B-4365-AB6D-9D7FFB1EB51D}"/>
          </ac:spMkLst>
        </pc:spChg>
        <pc:spChg chg="add mod">
          <ac:chgData name="Jialin Chen" userId="0d2d9c6a-95d9-49c9-8f0f-48f042dc0890" providerId="ADAL" clId="{2308847F-D2C6-4AB2-BB30-F90D8B2E006D}" dt="2020-12-22T06:47:54.953" v="3799" actId="1076"/>
          <ac:spMkLst>
            <pc:docMk/>
            <pc:sldMk cId="234805751" sldId="299"/>
            <ac:spMk id="23" creationId="{A27C1272-8DB4-4968-BA7E-067616BE33E7}"/>
          </ac:spMkLst>
        </pc:spChg>
        <pc:spChg chg="add mod">
          <ac:chgData name="Jialin Chen" userId="0d2d9c6a-95d9-49c9-8f0f-48f042dc0890" providerId="ADAL" clId="{2308847F-D2C6-4AB2-BB30-F90D8B2E006D}" dt="2020-12-22T06:48:08.839" v="3802" actId="20577"/>
          <ac:spMkLst>
            <pc:docMk/>
            <pc:sldMk cId="234805751" sldId="299"/>
            <ac:spMk id="24" creationId="{683B2271-C67E-4F52-AB59-851BCC909E30}"/>
          </ac:spMkLst>
        </pc:spChg>
        <pc:picChg chg="del mod">
          <ac:chgData name="Jialin Chen" userId="0d2d9c6a-95d9-49c9-8f0f-48f042dc0890" providerId="ADAL" clId="{2308847F-D2C6-4AB2-BB30-F90D8B2E006D}" dt="2020-12-22T06:39:08.813" v="3642" actId="478"/>
          <ac:picMkLst>
            <pc:docMk/>
            <pc:sldMk cId="234805751" sldId="299"/>
            <ac:picMk id="3" creationId="{CAC0EE07-D4C1-4045-92FA-F952E9E633FE}"/>
          </ac:picMkLst>
        </pc:picChg>
        <pc:picChg chg="del">
          <ac:chgData name="Jialin Chen" userId="0d2d9c6a-95d9-49c9-8f0f-48f042dc0890" providerId="ADAL" clId="{2308847F-D2C6-4AB2-BB30-F90D8B2E006D}" dt="2020-12-22T06:39:06.094" v="3639" actId="478"/>
          <ac:picMkLst>
            <pc:docMk/>
            <pc:sldMk cId="234805751" sldId="299"/>
            <ac:picMk id="4" creationId="{50AEFD87-FE84-44F2-9A94-EE22992E9A27}"/>
          </ac:picMkLst>
        </pc:picChg>
        <pc:picChg chg="add mod">
          <ac:chgData name="Jialin Chen" userId="0d2d9c6a-95d9-49c9-8f0f-48f042dc0890" providerId="ADAL" clId="{2308847F-D2C6-4AB2-BB30-F90D8B2E006D}" dt="2020-12-22T06:41:31.784" v="3714" actId="1076"/>
          <ac:picMkLst>
            <pc:docMk/>
            <pc:sldMk cId="234805751" sldId="299"/>
            <ac:picMk id="7" creationId="{70E02074-5DEF-4B2F-8EE0-CF526AF92C6D}"/>
          </ac:picMkLst>
        </pc:picChg>
        <pc:picChg chg="del">
          <ac:chgData name="Jialin Chen" userId="0d2d9c6a-95d9-49c9-8f0f-48f042dc0890" providerId="ADAL" clId="{2308847F-D2C6-4AB2-BB30-F90D8B2E006D}" dt="2020-12-22T06:38:59.938" v="3638" actId="478"/>
          <ac:picMkLst>
            <pc:docMk/>
            <pc:sldMk cId="234805751" sldId="299"/>
            <ac:picMk id="12" creationId="{6374B04C-5241-4064-B7A5-C17CFE28E6CC}"/>
          </ac:picMkLst>
        </pc:picChg>
        <pc:picChg chg="del">
          <ac:chgData name="Jialin Chen" userId="0d2d9c6a-95d9-49c9-8f0f-48f042dc0890" providerId="ADAL" clId="{2308847F-D2C6-4AB2-BB30-F90D8B2E006D}" dt="2020-12-22T06:39:06.094" v="3639" actId="478"/>
          <ac:picMkLst>
            <pc:docMk/>
            <pc:sldMk cId="234805751" sldId="299"/>
            <ac:picMk id="14" creationId="{CFA2B567-686C-4C80-BFFA-DB3D2513C587}"/>
          </ac:picMkLst>
        </pc:picChg>
        <pc:picChg chg="add mod">
          <ac:chgData name="Jialin Chen" userId="0d2d9c6a-95d9-49c9-8f0f-48f042dc0890" providerId="ADAL" clId="{2308847F-D2C6-4AB2-BB30-F90D8B2E006D}" dt="2020-12-22T06:41:34.922" v="3715" actId="1076"/>
          <ac:picMkLst>
            <pc:docMk/>
            <pc:sldMk cId="234805751" sldId="299"/>
            <ac:picMk id="19" creationId="{2296B987-C710-479A-B596-89A1549676CC}"/>
          </ac:picMkLst>
        </pc:picChg>
        <pc:cxnChg chg="del">
          <ac:chgData name="Jialin Chen" userId="0d2d9c6a-95d9-49c9-8f0f-48f042dc0890" providerId="ADAL" clId="{2308847F-D2C6-4AB2-BB30-F90D8B2E006D}" dt="2020-12-22T06:39:06.094" v="3639" actId="478"/>
          <ac:cxnSpMkLst>
            <pc:docMk/>
            <pc:sldMk cId="234805751" sldId="299"/>
            <ac:cxnSpMk id="11" creationId="{1A68984D-27D6-4D30-805B-45633CF40874}"/>
          </ac:cxnSpMkLst>
        </pc:cxnChg>
      </pc:sldChg>
      <pc:sldChg chg="addSp modSp add">
        <pc:chgData name="Jialin Chen" userId="0d2d9c6a-95d9-49c9-8f0f-48f042dc0890" providerId="ADAL" clId="{2308847F-D2C6-4AB2-BB30-F90D8B2E006D}" dt="2020-12-22T06:50:44.424" v="3893" actId="1076"/>
        <pc:sldMkLst>
          <pc:docMk/>
          <pc:sldMk cId="3769121020" sldId="300"/>
        </pc:sldMkLst>
        <pc:spChg chg="add">
          <ac:chgData name="Jialin Chen" userId="0d2d9c6a-95d9-49c9-8f0f-48f042dc0890" providerId="ADAL" clId="{2308847F-D2C6-4AB2-BB30-F90D8B2E006D}" dt="2020-12-22T06:44:41.814" v="3738"/>
          <ac:spMkLst>
            <pc:docMk/>
            <pc:sldMk cId="3769121020" sldId="300"/>
            <ac:spMk id="6" creationId="{83AEBB3E-B766-40F4-A41D-34AAEF0D38EB}"/>
          </ac:spMkLst>
        </pc:spChg>
        <pc:spChg chg="add">
          <ac:chgData name="Jialin Chen" userId="0d2d9c6a-95d9-49c9-8f0f-48f042dc0890" providerId="ADAL" clId="{2308847F-D2C6-4AB2-BB30-F90D8B2E006D}" dt="2020-12-22T06:44:41.814" v="3738"/>
          <ac:spMkLst>
            <pc:docMk/>
            <pc:sldMk cId="3769121020" sldId="300"/>
            <ac:spMk id="8" creationId="{61D24D4C-AD79-4623-8B04-30FD4F4811B0}"/>
          </ac:spMkLst>
        </pc:spChg>
        <pc:spChg chg="add">
          <ac:chgData name="Jialin Chen" userId="0d2d9c6a-95d9-49c9-8f0f-48f042dc0890" providerId="ADAL" clId="{2308847F-D2C6-4AB2-BB30-F90D8B2E006D}" dt="2020-12-22T06:50:35.239" v="3890"/>
          <ac:spMkLst>
            <pc:docMk/>
            <pc:sldMk cId="3769121020" sldId="300"/>
            <ac:spMk id="10" creationId="{2BE1C528-D954-43CC-9CCB-41703DF7E8C3}"/>
          </ac:spMkLst>
        </pc:spChg>
        <pc:spChg chg="add mod">
          <ac:chgData name="Jialin Chen" userId="0d2d9c6a-95d9-49c9-8f0f-48f042dc0890" providerId="ADAL" clId="{2308847F-D2C6-4AB2-BB30-F90D8B2E006D}" dt="2020-12-22T06:50:44.424" v="3893" actId="1076"/>
          <ac:spMkLst>
            <pc:docMk/>
            <pc:sldMk cId="3769121020" sldId="300"/>
            <ac:spMk id="11" creationId="{5D265B45-0045-4341-87AE-B8954A5CE3E2}"/>
          </ac:spMkLst>
        </pc:spChg>
        <pc:spChg chg="mod">
          <ac:chgData name="Jialin Chen" userId="0d2d9c6a-95d9-49c9-8f0f-48f042dc0890" providerId="ADAL" clId="{2308847F-D2C6-4AB2-BB30-F90D8B2E006D}" dt="2020-12-22T06:44:34.881" v="3736" actId="1076"/>
          <ac:spMkLst>
            <pc:docMk/>
            <pc:sldMk cId="3769121020" sldId="300"/>
            <ac:spMk id="20" creationId="{19001185-F667-48A5-B6AF-95C946423241}"/>
          </ac:spMkLst>
        </pc:spChg>
        <pc:picChg chg="add mod">
          <ac:chgData name="Jialin Chen" userId="0d2d9c6a-95d9-49c9-8f0f-48f042dc0890" providerId="ADAL" clId="{2308847F-D2C6-4AB2-BB30-F90D8B2E006D}" dt="2020-12-22T06:46:00.173" v="3746" actId="1076"/>
          <ac:picMkLst>
            <pc:docMk/>
            <pc:sldMk cId="3769121020" sldId="300"/>
            <ac:picMk id="3" creationId="{7861744F-CC41-4C7D-A829-C08E2BDBC6F5}"/>
          </ac:picMkLst>
        </pc:picChg>
        <pc:picChg chg="add mod">
          <ac:chgData name="Jialin Chen" userId="0d2d9c6a-95d9-49c9-8f0f-48f042dc0890" providerId="ADAL" clId="{2308847F-D2C6-4AB2-BB30-F90D8B2E006D}" dt="2020-12-22T06:46:28.287" v="3750" actId="1076"/>
          <ac:picMkLst>
            <pc:docMk/>
            <pc:sldMk cId="3769121020" sldId="300"/>
            <ac:picMk id="4" creationId="{6A76C6A8-CFA9-449A-9ED9-7CBC455F91CD}"/>
          </ac:picMkLst>
        </pc:picChg>
      </pc:sldChg>
      <pc:sldChg chg="add del">
        <pc:chgData name="Jialin Chen" userId="0d2d9c6a-95d9-49c9-8f0f-48f042dc0890" providerId="ADAL" clId="{2308847F-D2C6-4AB2-BB30-F90D8B2E006D}" dt="2020-12-22T06:48:23.093" v="3805" actId="2696"/>
        <pc:sldMkLst>
          <pc:docMk/>
          <pc:sldMk cId="2455745901" sldId="301"/>
        </pc:sldMkLst>
      </pc:sldChg>
      <pc:sldChg chg="addSp delSp modSp add">
        <pc:chgData name="Jialin Chen" userId="0d2d9c6a-95d9-49c9-8f0f-48f042dc0890" providerId="ADAL" clId="{2308847F-D2C6-4AB2-BB30-F90D8B2E006D}" dt="2020-12-22T06:52:02.407" v="3964" actId="1076"/>
        <pc:sldMkLst>
          <pc:docMk/>
          <pc:sldMk cId="2558439302" sldId="302"/>
        </pc:sldMkLst>
        <pc:spChg chg="add mod">
          <ac:chgData name="Jialin Chen" userId="0d2d9c6a-95d9-49c9-8f0f-48f042dc0890" providerId="ADAL" clId="{2308847F-D2C6-4AB2-BB30-F90D8B2E006D}" dt="2020-12-22T06:49:38.195" v="3873" actId="1076"/>
          <ac:spMkLst>
            <pc:docMk/>
            <pc:sldMk cId="2558439302" sldId="302"/>
            <ac:spMk id="5" creationId="{518C0E3A-19E6-4C1B-B445-79DF0EE532D9}"/>
          </ac:spMkLst>
        </pc:spChg>
        <pc:spChg chg="add mod">
          <ac:chgData name="Jialin Chen" userId="0d2d9c6a-95d9-49c9-8f0f-48f042dc0890" providerId="ADAL" clId="{2308847F-D2C6-4AB2-BB30-F90D8B2E006D}" dt="2020-12-22T06:52:02.407" v="3964" actId="1076"/>
          <ac:spMkLst>
            <pc:docMk/>
            <pc:sldMk cId="2558439302" sldId="302"/>
            <ac:spMk id="8" creationId="{374A1FF6-0968-4704-BC8D-12C2DEF444F9}"/>
          </ac:spMkLst>
        </pc:spChg>
        <pc:spChg chg="add mod">
          <ac:chgData name="Jialin Chen" userId="0d2d9c6a-95d9-49c9-8f0f-48f042dc0890" providerId="ADAL" clId="{2308847F-D2C6-4AB2-BB30-F90D8B2E006D}" dt="2020-12-22T06:51:17.722" v="3904" actId="1076"/>
          <ac:spMkLst>
            <pc:docMk/>
            <pc:sldMk cId="2558439302" sldId="302"/>
            <ac:spMk id="14" creationId="{42463697-B0FF-4687-AA11-74A5F3E12A9C}"/>
          </ac:spMkLst>
        </pc:spChg>
        <pc:spChg chg="add mod">
          <ac:chgData name="Jialin Chen" userId="0d2d9c6a-95d9-49c9-8f0f-48f042dc0890" providerId="ADAL" clId="{2308847F-D2C6-4AB2-BB30-F90D8B2E006D}" dt="2020-12-22T06:51:55.423" v="3963" actId="1076"/>
          <ac:spMkLst>
            <pc:docMk/>
            <pc:sldMk cId="2558439302" sldId="302"/>
            <ac:spMk id="15" creationId="{4DB1A941-131E-43EB-8096-4F0B69D0333B}"/>
          </ac:spMkLst>
        </pc:spChg>
        <pc:spChg chg="del">
          <ac:chgData name="Jialin Chen" userId="0d2d9c6a-95d9-49c9-8f0f-48f042dc0890" providerId="ADAL" clId="{2308847F-D2C6-4AB2-BB30-F90D8B2E006D}" dt="2020-12-22T06:49:44.743" v="3877" actId="478"/>
          <ac:spMkLst>
            <pc:docMk/>
            <pc:sldMk cId="2558439302" sldId="302"/>
            <ac:spMk id="20" creationId="{19001185-F667-48A5-B6AF-95C946423241}"/>
          </ac:spMkLst>
        </pc:spChg>
        <pc:spChg chg="del mod">
          <ac:chgData name="Jialin Chen" userId="0d2d9c6a-95d9-49c9-8f0f-48f042dc0890" providerId="ADAL" clId="{2308847F-D2C6-4AB2-BB30-F90D8B2E006D}" dt="2020-12-22T06:49:39.648" v="3875" actId="478"/>
          <ac:spMkLst>
            <pc:docMk/>
            <pc:sldMk cId="2558439302" sldId="302"/>
            <ac:spMk id="21" creationId="{820E9819-42E7-4BE4-AC43-58EF20B26565}"/>
          </ac:spMkLst>
        </pc:spChg>
        <pc:spChg chg="del">
          <ac:chgData name="Jialin Chen" userId="0d2d9c6a-95d9-49c9-8f0f-48f042dc0890" providerId="ADAL" clId="{2308847F-D2C6-4AB2-BB30-F90D8B2E006D}" dt="2020-12-22T06:49:01.297" v="3812" actId="478"/>
          <ac:spMkLst>
            <pc:docMk/>
            <pc:sldMk cId="2558439302" sldId="302"/>
            <ac:spMk id="22" creationId="{9DF516DA-480B-4365-AB6D-9D7FFB1EB51D}"/>
          </ac:spMkLst>
        </pc:spChg>
        <pc:spChg chg="del">
          <ac:chgData name="Jialin Chen" userId="0d2d9c6a-95d9-49c9-8f0f-48f042dc0890" providerId="ADAL" clId="{2308847F-D2C6-4AB2-BB30-F90D8B2E006D}" dt="2020-12-22T06:49:04.094" v="3813" actId="478"/>
          <ac:spMkLst>
            <pc:docMk/>
            <pc:sldMk cId="2558439302" sldId="302"/>
            <ac:spMk id="23" creationId="{A27C1272-8DB4-4968-BA7E-067616BE33E7}"/>
          </ac:spMkLst>
        </pc:spChg>
        <pc:spChg chg="del">
          <ac:chgData name="Jialin Chen" userId="0d2d9c6a-95d9-49c9-8f0f-48f042dc0890" providerId="ADAL" clId="{2308847F-D2C6-4AB2-BB30-F90D8B2E006D}" dt="2020-12-22T06:49:07.967" v="3814" actId="478"/>
          <ac:spMkLst>
            <pc:docMk/>
            <pc:sldMk cId="2558439302" sldId="302"/>
            <ac:spMk id="24" creationId="{683B2271-C67E-4F52-AB59-851BCC909E30}"/>
          </ac:spMkLst>
        </pc:spChg>
        <pc:picChg chg="add mod">
          <ac:chgData name="Jialin Chen" userId="0d2d9c6a-95d9-49c9-8f0f-48f042dc0890" providerId="ADAL" clId="{2308847F-D2C6-4AB2-BB30-F90D8B2E006D}" dt="2020-12-22T06:51:10.377" v="3903" actId="1076"/>
          <ac:picMkLst>
            <pc:docMk/>
            <pc:sldMk cId="2558439302" sldId="302"/>
            <ac:picMk id="4" creationId="{59E814CB-C80A-4837-8B50-F06116099A8F}"/>
          </ac:picMkLst>
        </pc:picChg>
        <pc:picChg chg="add mod">
          <ac:chgData name="Jialin Chen" userId="0d2d9c6a-95d9-49c9-8f0f-48f042dc0890" providerId="ADAL" clId="{2308847F-D2C6-4AB2-BB30-F90D8B2E006D}" dt="2020-12-22T06:51:01.095" v="3896" actId="1076"/>
          <ac:picMkLst>
            <pc:docMk/>
            <pc:sldMk cId="2558439302" sldId="302"/>
            <ac:picMk id="6" creationId="{EAECE04E-107C-468E-A52E-006415066C81}"/>
          </ac:picMkLst>
        </pc:picChg>
        <pc:picChg chg="del">
          <ac:chgData name="Jialin Chen" userId="0d2d9c6a-95d9-49c9-8f0f-48f042dc0890" providerId="ADAL" clId="{2308847F-D2C6-4AB2-BB30-F90D8B2E006D}" dt="2020-12-22T06:48:44.772" v="3807" actId="478"/>
          <ac:picMkLst>
            <pc:docMk/>
            <pc:sldMk cId="2558439302" sldId="302"/>
            <ac:picMk id="7" creationId="{70E02074-5DEF-4B2F-8EE0-CF526AF92C6D}"/>
          </ac:picMkLst>
        </pc:picChg>
        <pc:picChg chg="del">
          <ac:chgData name="Jialin Chen" userId="0d2d9c6a-95d9-49c9-8f0f-48f042dc0890" providerId="ADAL" clId="{2308847F-D2C6-4AB2-BB30-F90D8B2E006D}" dt="2020-12-22T06:48:44.772" v="3807" actId="478"/>
          <ac:picMkLst>
            <pc:docMk/>
            <pc:sldMk cId="2558439302" sldId="302"/>
            <ac:picMk id="19" creationId="{2296B987-C710-479A-B596-89A1549676CC}"/>
          </ac:picMkLst>
        </pc:picChg>
      </pc:sldChg>
      <pc:sldChg chg="addSp delSp modSp add">
        <pc:chgData name="Jialin Chen" userId="0d2d9c6a-95d9-49c9-8f0f-48f042dc0890" providerId="ADAL" clId="{2308847F-D2C6-4AB2-BB30-F90D8B2E006D}" dt="2020-12-22T06:55:47.630" v="4077" actId="14100"/>
        <pc:sldMkLst>
          <pc:docMk/>
          <pc:sldMk cId="3859235348" sldId="303"/>
        </pc:sldMkLst>
        <pc:spChg chg="mod">
          <ac:chgData name="Jialin Chen" userId="0d2d9c6a-95d9-49c9-8f0f-48f042dc0890" providerId="ADAL" clId="{2308847F-D2C6-4AB2-BB30-F90D8B2E006D}" dt="2020-12-22T06:54:12.705" v="3985"/>
          <ac:spMkLst>
            <pc:docMk/>
            <pc:sldMk cId="3859235348" sldId="303"/>
            <ac:spMk id="2" creationId="{8432414D-2A47-4F39-8229-85A821B3C268}"/>
          </ac:spMkLst>
        </pc:spChg>
        <pc:spChg chg="del">
          <ac:chgData name="Jialin Chen" userId="0d2d9c6a-95d9-49c9-8f0f-48f042dc0890" providerId="ADAL" clId="{2308847F-D2C6-4AB2-BB30-F90D8B2E006D}" dt="2020-12-22T06:52:31.871" v="3966" actId="478"/>
          <ac:spMkLst>
            <pc:docMk/>
            <pc:sldMk cId="3859235348" sldId="303"/>
            <ac:spMk id="3" creationId="{71F16953-5F66-4EE6-A5E8-B7C1FB1726E1}"/>
          </ac:spMkLst>
        </pc:spChg>
        <pc:spChg chg="add mod">
          <ac:chgData name="Jialin Chen" userId="0d2d9c6a-95d9-49c9-8f0f-48f042dc0890" providerId="ADAL" clId="{2308847F-D2C6-4AB2-BB30-F90D8B2E006D}" dt="2020-12-22T06:53:52.338" v="3984" actId="1076"/>
          <ac:spMkLst>
            <pc:docMk/>
            <pc:sldMk cId="3859235348" sldId="303"/>
            <ac:spMk id="7" creationId="{EFF2A262-55C8-49D7-A88C-22E987E00484}"/>
          </ac:spMkLst>
        </pc:spChg>
        <pc:spChg chg="add mod">
          <ac:chgData name="Jialin Chen" userId="0d2d9c6a-95d9-49c9-8f0f-48f042dc0890" providerId="ADAL" clId="{2308847F-D2C6-4AB2-BB30-F90D8B2E006D}" dt="2020-12-22T06:53:52.338" v="3984" actId="1076"/>
          <ac:spMkLst>
            <pc:docMk/>
            <pc:sldMk cId="3859235348" sldId="303"/>
            <ac:spMk id="8" creationId="{2DA9CA45-FDC3-4E0C-AB18-F1332DA319DA}"/>
          </ac:spMkLst>
        </pc:spChg>
        <pc:spChg chg="add mod">
          <ac:chgData name="Jialin Chen" userId="0d2d9c6a-95d9-49c9-8f0f-48f042dc0890" providerId="ADAL" clId="{2308847F-D2C6-4AB2-BB30-F90D8B2E006D}" dt="2020-12-22T06:55:47.630" v="4077" actId="14100"/>
          <ac:spMkLst>
            <pc:docMk/>
            <pc:sldMk cId="3859235348" sldId="303"/>
            <ac:spMk id="9" creationId="{DAF8790C-08FE-4768-ADD4-87E5C494FF9C}"/>
          </ac:spMkLst>
        </pc:spChg>
        <pc:picChg chg="add mod">
          <ac:chgData name="Jialin Chen" userId="0d2d9c6a-95d9-49c9-8f0f-48f042dc0890" providerId="ADAL" clId="{2308847F-D2C6-4AB2-BB30-F90D8B2E006D}" dt="2020-12-22T06:53:39.390" v="3981" actId="1076"/>
          <ac:picMkLst>
            <pc:docMk/>
            <pc:sldMk cId="3859235348" sldId="303"/>
            <ac:picMk id="4" creationId="{DB5BC14A-D671-416E-A3D4-7D85E1A8BB79}"/>
          </ac:picMkLst>
        </pc:picChg>
        <pc:picChg chg="add mod">
          <ac:chgData name="Jialin Chen" userId="0d2d9c6a-95d9-49c9-8f0f-48f042dc0890" providerId="ADAL" clId="{2308847F-D2C6-4AB2-BB30-F90D8B2E006D}" dt="2020-12-22T06:54:36.099" v="3988" actId="1076"/>
          <ac:picMkLst>
            <pc:docMk/>
            <pc:sldMk cId="3859235348" sldId="303"/>
            <ac:picMk id="6" creationId="{EE2E26B7-0FB4-48DA-A0B5-88B0563C836D}"/>
          </ac:picMkLst>
        </pc:picChg>
      </pc:sldChg>
      <pc:sldChg chg="addSp delSp modSp add">
        <pc:chgData name="Jialin Chen" userId="0d2d9c6a-95d9-49c9-8f0f-48f042dc0890" providerId="ADAL" clId="{2308847F-D2C6-4AB2-BB30-F90D8B2E006D}" dt="2020-12-22T07:17:50.043" v="4615" actId="20577"/>
        <pc:sldMkLst>
          <pc:docMk/>
          <pc:sldMk cId="1286360684" sldId="304"/>
        </pc:sldMkLst>
        <pc:spChg chg="add mod">
          <ac:chgData name="Jialin Chen" userId="0d2d9c6a-95d9-49c9-8f0f-48f042dc0890" providerId="ADAL" clId="{2308847F-D2C6-4AB2-BB30-F90D8B2E006D}" dt="2020-12-22T06:57:15.614" v="4133" actId="1076"/>
          <ac:spMkLst>
            <pc:docMk/>
            <pc:sldMk cId="1286360684" sldId="304"/>
            <ac:spMk id="3" creationId="{54E25ED0-8906-411C-AC9E-62075E2487F8}"/>
          </ac:spMkLst>
        </pc:spChg>
        <pc:spChg chg="del">
          <ac:chgData name="Jialin Chen" userId="0d2d9c6a-95d9-49c9-8f0f-48f042dc0890" providerId="ADAL" clId="{2308847F-D2C6-4AB2-BB30-F90D8B2E006D}" dt="2020-12-22T06:55:57.994" v="4079" actId="478"/>
          <ac:spMkLst>
            <pc:docMk/>
            <pc:sldMk cId="1286360684" sldId="304"/>
            <ac:spMk id="7" creationId="{EFF2A262-55C8-49D7-A88C-22E987E00484}"/>
          </ac:spMkLst>
        </pc:spChg>
        <pc:spChg chg="del">
          <ac:chgData name="Jialin Chen" userId="0d2d9c6a-95d9-49c9-8f0f-48f042dc0890" providerId="ADAL" clId="{2308847F-D2C6-4AB2-BB30-F90D8B2E006D}" dt="2020-12-22T06:56:06.989" v="4080" actId="478"/>
          <ac:spMkLst>
            <pc:docMk/>
            <pc:sldMk cId="1286360684" sldId="304"/>
            <ac:spMk id="8" creationId="{2DA9CA45-FDC3-4E0C-AB18-F1332DA319DA}"/>
          </ac:spMkLst>
        </pc:spChg>
        <pc:spChg chg="mod">
          <ac:chgData name="Jialin Chen" userId="0d2d9c6a-95d9-49c9-8f0f-48f042dc0890" providerId="ADAL" clId="{2308847F-D2C6-4AB2-BB30-F90D8B2E006D}" dt="2020-12-22T07:13:51.302" v="4416" actId="14100"/>
          <ac:spMkLst>
            <pc:docMk/>
            <pc:sldMk cId="1286360684" sldId="304"/>
            <ac:spMk id="9" creationId="{DAF8790C-08FE-4768-ADD4-87E5C494FF9C}"/>
          </ac:spMkLst>
        </pc:spChg>
        <pc:spChg chg="add mod">
          <ac:chgData name="Jialin Chen" userId="0d2d9c6a-95d9-49c9-8f0f-48f042dc0890" providerId="ADAL" clId="{2308847F-D2C6-4AB2-BB30-F90D8B2E006D}" dt="2020-12-22T06:58:21.688" v="4155" actId="1076"/>
          <ac:spMkLst>
            <pc:docMk/>
            <pc:sldMk cId="1286360684" sldId="304"/>
            <ac:spMk id="10" creationId="{C17B1E9D-5B7F-4905-B3A0-B302990F2F9C}"/>
          </ac:spMkLst>
        </pc:spChg>
        <pc:spChg chg="add mod">
          <ac:chgData name="Jialin Chen" userId="0d2d9c6a-95d9-49c9-8f0f-48f042dc0890" providerId="ADAL" clId="{2308847F-D2C6-4AB2-BB30-F90D8B2E006D}" dt="2020-12-22T07:16:32.054" v="4560" actId="14100"/>
          <ac:spMkLst>
            <pc:docMk/>
            <pc:sldMk cId="1286360684" sldId="304"/>
            <ac:spMk id="11" creationId="{C69B023A-19DC-4591-B296-85C4086D69FF}"/>
          </ac:spMkLst>
        </pc:spChg>
        <pc:spChg chg="add mod">
          <ac:chgData name="Jialin Chen" userId="0d2d9c6a-95d9-49c9-8f0f-48f042dc0890" providerId="ADAL" clId="{2308847F-D2C6-4AB2-BB30-F90D8B2E006D}" dt="2020-12-22T07:17:50.043" v="4615" actId="20577"/>
          <ac:spMkLst>
            <pc:docMk/>
            <pc:sldMk cId="1286360684" sldId="304"/>
            <ac:spMk id="13" creationId="{DCAEA1A4-7A34-4D59-A170-10B981C8174F}"/>
          </ac:spMkLst>
        </pc:spChg>
        <pc:picChg chg="del">
          <ac:chgData name="Jialin Chen" userId="0d2d9c6a-95d9-49c9-8f0f-48f042dc0890" providerId="ADAL" clId="{2308847F-D2C6-4AB2-BB30-F90D8B2E006D}" dt="2020-12-22T06:55:57.994" v="4079" actId="478"/>
          <ac:picMkLst>
            <pc:docMk/>
            <pc:sldMk cId="1286360684" sldId="304"/>
            <ac:picMk id="4" creationId="{DB5BC14A-D671-416E-A3D4-7D85E1A8BB79}"/>
          </ac:picMkLst>
        </pc:picChg>
        <pc:picChg chg="add mod">
          <ac:chgData name="Jialin Chen" userId="0d2d9c6a-95d9-49c9-8f0f-48f042dc0890" providerId="ADAL" clId="{2308847F-D2C6-4AB2-BB30-F90D8B2E006D}" dt="2020-12-22T07:16:14.231" v="4557" actId="1076"/>
          <ac:picMkLst>
            <pc:docMk/>
            <pc:sldMk cId="1286360684" sldId="304"/>
            <ac:picMk id="5" creationId="{2CBC0A71-6A54-46FC-92EC-F6F9E11EC154}"/>
          </ac:picMkLst>
        </pc:picChg>
        <pc:picChg chg="mod">
          <ac:chgData name="Jialin Chen" userId="0d2d9c6a-95d9-49c9-8f0f-48f042dc0890" providerId="ADAL" clId="{2308847F-D2C6-4AB2-BB30-F90D8B2E006D}" dt="2020-12-22T06:58:12.001" v="4152" actId="1076"/>
          <ac:picMkLst>
            <pc:docMk/>
            <pc:sldMk cId="1286360684" sldId="304"/>
            <ac:picMk id="6" creationId="{EE2E26B7-0FB4-48DA-A0B5-88B0563C836D}"/>
          </ac:picMkLst>
        </pc:picChg>
        <pc:picChg chg="add mod">
          <ac:chgData name="Jialin Chen" userId="0d2d9c6a-95d9-49c9-8f0f-48f042dc0890" providerId="ADAL" clId="{2308847F-D2C6-4AB2-BB30-F90D8B2E006D}" dt="2020-12-22T07:16:38.257" v="4561" actId="1076"/>
          <ac:picMkLst>
            <pc:docMk/>
            <pc:sldMk cId="1286360684" sldId="304"/>
            <ac:picMk id="12" creationId="{8DDB1CDA-A1C3-4452-B3D0-D7AA6B3406F9}"/>
          </ac:picMkLst>
        </pc:picChg>
      </pc:sldChg>
      <pc:sldChg chg="modSp add">
        <pc:chgData name="Jialin Chen" userId="0d2d9c6a-95d9-49c9-8f0f-48f042dc0890" providerId="ADAL" clId="{2308847F-D2C6-4AB2-BB30-F90D8B2E006D}" dt="2020-12-22T06:59:40.738" v="4197" actId="27636"/>
        <pc:sldMkLst>
          <pc:docMk/>
          <pc:sldMk cId="51796717" sldId="305"/>
        </pc:sldMkLst>
        <pc:spChg chg="mod">
          <ac:chgData name="Jialin Chen" userId="0d2d9c6a-95d9-49c9-8f0f-48f042dc0890" providerId="ADAL" clId="{2308847F-D2C6-4AB2-BB30-F90D8B2E006D}" dt="2020-12-22T06:58:37.610" v="4169" actId="2711"/>
          <ac:spMkLst>
            <pc:docMk/>
            <pc:sldMk cId="51796717" sldId="305"/>
            <ac:spMk id="2" creationId="{ECDA7BD2-7825-4D54-A826-D672B62B438F}"/>
          </ac:spMkLst>
        </pc:spChg>
        <pc:spChg chg="mod">
          <ac:chgData name="Jialin Chen" userId="0d2d9c6a-95d9-49c9-8f0f-48f042dc0890" providerId="ADAL" clId="{2308847F-D2C6-4AB2-BB30-F90D8B2E006D}" dt="2020-12-22T06:59:40.738" v="4197" actId="27636"/>
          <ac:spMkLst>
            <pc:docMk/>
            <pc:sldMk cId="51796717" sldId="305"/>
            <ac:spMk id="3" creationId="{0E637CDC-F4C3-41CB-BEDD-0A2C4CD668F4}"/>
          </ac:spMkLst>
        </pc:spChg>
      </pc:sldChg>
      <pc:sldChg chg="addSp delSp modSp add del">
        <pc:chgData name="Jialin Chen" userId="0d2d9c6a-95d9-49c9-8f0f-48f042dc0890" providerId="ADAL" clId="{2308847F-D2C6-4AB2-BB30-F90D8B2E006D}" dt="2020-12-22T07:24:57.291" v="4688" actId="2696"/>
        <pc:sldMkLst>
          <pc:docMk/>
          <pc:sldMk cId="3428698478" sldId="306"/>
        </pc:sldMkLst>
        <pc:spChg chg="del">
          <ac:chgData name="Jialin Chen" userId="0d2d9c6a-95d9-49c9-8f0f-48f042dc0890" providerId="ADAL" clId="{2308847F-D2C6-4AB2-BB30-F90D8B2E006D}" dt="2020-12-22T07:24:47.725" v="4687"/>
          <ac:spMkLst>
            <pc:docMk/>
            <pc:sldMk cId="3428698478" sldId="306"/>
            <ac:spMk id="3" creationId="{1AD4AADD-B4CE-4C59-829B-D0FEC7A10413}"/>
          </ac:spMkLst>
        </pc:spChg>
        <pc:picChg chg="add mod">
          <ac:chgData name="Jialin Chen" userId="0d2d9c6a-95d9-49c9-8f0f-48f042dc0890" providerId="ADAL" clId="{2308847F-D2C6-4AB2-BB30-F90D8B2E006D}" dt="2020-12-22T07:24:47.725" v="4687"/>
          <ac:picMkLst>
            <pc:docMk/>
            <pc:sldMk cId="3428698478" sldId="306"/>
            <ac:picMk id="4" creationId="{27B3A48D-C1F0-4D49-BD4A-78A5F6773B5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FDE0-68B5-7F4E-8421-C1235077D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559B8-BEF2-7946-BBC3-2678B3A9E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BC8FB-3CBB-4E4F-933A-3E59A401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6FE50-C311-744D-9B50-CE2C5DBB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9BFB7-4F45-A544-AF9F-8B3AF66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6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D570-1DC0-324D-B74C-FB4B9E9C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D6937-A53A-1040-B99D-DFB3EE44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7B95B-7B78-7C40-86CE-EEBB690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F15B0-E685-334C-A2C9-566BB9D4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90C3C-4439-4548-BC83-C6854510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9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2708EE-DC30-A44A-BCF3-7DB530013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787D1-B028-3845-BC8A-1131EB3B2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99977-1A59-4B43-88F8-02BFD162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F9BCF-6837-A347-8998-94575BB3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F6E0-44CD-0B4D-AD75-A3F6618D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1" y="119473"/>
            <a:ext cx="4549255" cy="914400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AA19-F44B-4963-8C5D-62666BFE6379}" type="datetime1">
              <a:rPr lang="en-US" smtClean="0"/>
              <a:t>12/31/2020</a:t>
            </a:fld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Prof. Zou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8DD-BF30-4190-9B41-B68F4117EF4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38200" y="157449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8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61A5-9E35-A241-9B29-9A1DC138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F2B0E-5774-4247-A76B-33B13BC93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D1A3E-3819-B54D-B7C0-FAAF3A2A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1D61C-8029-4344-B73E-4E491F507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FE3A9-6D1C-F246-B999-4A5FF9DE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2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033B-0DDF-5F46-B2F5-F76BC997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099D2-1F12-DC40-8FBE-07B630E5C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49D16-B256-5C42-BF3E-8855AB07D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C7925-DC9F-744E-AD6C-D85EA4DA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03AD-F7E6-5741-962C-F4B02131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9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2F89-C82F-1E4E-A8C1-AAD1EBD8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7E810-EA01-CC4F-BF0A-105C5B68B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A48E2-769C-464A-880F-CFA9936B7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349E5-830C-DB49-85F9-99479128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4EEF0-2C83-2345-A6F6-633A0766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BAABE-C13C-1F4B-A837-AE8EF5D8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785F-537C-D64A-A2BE-995357E7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517CD-EB31-D24D-B0C1-F6F192237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CB3A6-F20A-A949-A787-5964C0D63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17F32-5FC8-7349-A508-74FF97556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DC258-4E83-9548-8E8A-78D7BD879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3AC147-942B-F348-B635-F182A594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85C6D9-8323-6941-AE14-C6AE990B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43A7F-885E-BF49-B3EA-56365577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6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0B58-7263-7942-8756-41024613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42DE2-A53E-1345-A304-89C1360C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8C433-C670-AE4B-AA42-1B3BEC441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A4D02-0704-DF4C-B135-1C224BC2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B5261-73F1-984E-9BE1-6A11592C2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A23AE-89AB-AC4F-BD3D-BDE775D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ABA8F-EE9A-8E4D-B458-C176BAA4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9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ED82-1D1A-BC40-9F5F-D9F5A032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977C3-497C-8041-BE93-8E6368590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F1103-AB86-F840-8A4F-9E143DA63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E9860-002F-6349-B36C-D6F4ED9D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023E2-B2C2-B84F-A0B8-05E62E72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C8802-2E6F-1D4D-BE6C-3136A66F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3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A616-3FB3-D148-8983-D1B47D32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95EE6-AD4E-3E43-89C8-0555EA340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78C3D-A882-114D-B95D-091D93358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72067-DB99-4A47-B52E-E93A2F21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C33CD-20DA-684E-9DBE-DFA4AABCA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1C861-C589-A747-9661-453C8835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9D8A4-3A8F-1A43-8769-4ADC39E5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4C56-122F-B74F-BF20-F7303FADE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D92E9-1228-AB4F-8E9C-5F9ECD62E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CA7F7-E35C-244D-938F-DDEB53BA689D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A514F-3671-744B-9C14-2F1DCE6C0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C8CA-4BEE-AE40-8AD4-102DB19EB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3AC8A-356A-0746-B317-483A7228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sv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sv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sv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9843" y="1053548"/>
            <a:ext cx="10938014" cy="34332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5400" b="1" dirty="0">
                <a:solidFill>
                  <a:srgbClr val="A5300F"/>
                </a:solidFill>
              </a:rPr>
              <a:t>Dispersion Tailoring in a Silicon Strip Waveguide With Alumina Thin-Film Coating For Nonlinear Wavelength Conversion</a:t>
            </a:r>
            <a:br>
              <a:rPr lang="en-US" altLang="zh-CN" sz="5400" b="1" dirty="0">
                <a:solidFill>
                  <a:srgbClr val="A5300F"/>
                </a:solidFill>
              </a:rPr>
            </a:br>
            <a:br>
              <a:rPr lang="en-US" sz="5400" b="1" dirty="0">
                <a:solidFill>
                  <a:srgbClr val="A5300F"/>
                </a:solidFill>
              </a:rPr>
            </a:br>
            <a:r>
              <a:rPr lang="zh-CN" altLang="en-US" sz="3100" b="1" dirty="0">
                <a:solidFill>
                  <a:schemeClr val="tx1"/>
                </a:solidFill>
              </a:rPr>
              <a:t>陈稼霖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7000" y="4486838"/>
            <a:ext cx="6858000" cy="114533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A5300F"/>
                </a:solidFill>
              </a:rPr>
              <a:t>20</a:t>
            </a:r>
            <a:r>
              <a:rPr lang="en-US" altLang="zh-CN" sz="3200" dirty="0">
                <a:solidFill>
                  <a:srgbClr val="A5300F"/>
                </a:solidFill>
              </a:rPr>
              <a:t>20</a:t>
            </a:r>
            <a:r>
              <a:rPr lang="en-US" sz="3200" dirty="0">
                <a:solidFill>
                  <a:srgbClr val="A5300F"/>
                </a:solidFill>
              </a:rPr>
              <a:t> Fall Semester</a:t>
            </a:r>
          </a:p>
          <a:p>
            <a:r>
              <a:rPr lang="en-US" sz="3200" dirty="0">
                <a:solidFill>
                  <a:srgbClr val="A5300F"/>
                </a:solidFill>
              </a:rPr>
              <a:t>20</a:t>
            </a:r>
            <a:r>
              <a:rPr lang="en-US" altLang="zh-CN" sz="3200" dirty="0">
                <a:solidFill>
                  <a:srgbClr val="A5300F"/>
                </a:solidFill>
              </a:rPr>
              <a:t>20</a:t>
            </a:r>
            <a:r>
              <a:rPr lang="en-US" sz="3200" dirty="0">
                <a:solidFill>
                  <a:srgbClr val="A5300F"/>
                </a:solidFill>
              </a:rPr>
              <a:t>/</a:t>
            </a:r>
            <a:r>
              <a:rPr lang="en-US" altLang="zh-CN" sz="3200" dirty="0">
                <a:solidFill>
                  <a:srgbClr val="A5300F"/>
                </a:solidFill>
              </a:rPr>
              <a:t>12</a:t>
            </a:r>
            <a:r>
              <a:rPr lang="en-US" sz="3200" dirty="0">
                <a:solidFill>
                  <a:srgbClr val="A5300F"/>
                </a:solidFill>
              </a:rPr>
              <a:t>/</a:t>
            </a:r>
            <a:r>
              <a:rPr lang="en-US" altLang="zh-CN" sz="3200" dirty="0">
                <a:solidFill>
                  <a:srgbClr val="A5300F"/>
                </a:solidFill>
              </a:rPr>
              <a:t>22</a:t>
            </a:r>
            <a:endParaRPr lang="en-US" sz="3200" dirty="0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07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54AF8-DC3A-492F-AE2D-10A7F8C9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Process &amp; Results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0923F6-7C90-4F6B-8C2F-41A9522BA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21757"/>
            <a:ext cx="4614334" cy="236319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2CAF077-51C4-49D3-ADFC-C380BB9CA1EB}"/>
                  </a:ext>
                </a:extLst>
              </p:cNvPr>
              <p:cNvSpPr/>
              <p:nvPr/>
            </p:nvSpPr>
            <p:spPr>
              <a:xfrm>
                <a:off x="5835641" y="1864361"/>
                <a:ext cx="5584199" cy="4467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Helvetica" panose="020B0604020202020204" pitchFamily="34" charset="0"/>
                  </a:rPr>
                  <a:t>Fig 1. Proposed structure including: SiO2 substrate, SiO2, cladding, Si core (width: W, height: H), Al2O3 thin-film coating (thickness T)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Helvetica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Helvetica" panose="020B0604020202020204" pitchFamily="34" charset="0"/>
                  </a:rPr>
                  <a:t>Why we propose such a structure?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Si core: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High nonlinear coefficient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Large index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400" dirty="0"/>
                  <a:t> concentrate power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Mature processing technology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2CAF077-51C4-49D3-ADFC-C380BB9CA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641" y="1864361"/>
                <a:ext cx="5584199" cy="4467057"/>
              </a:xfrm>
              <a:prstGeom prst="rect">
                <a:avLst/>
              </a:prstGeom>
              <a:blipFill>
                <a:blip r:embed="rId3"/>
                <a:stretch>
                  <a:fillRect l="-1638" b="-2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60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CFA2B567-686C-4C80-BFFA-DB3D2513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3930858"/>
            <a:ext cx="3780181" cy="28351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6C54AF8-DC3A-492F-AE2D-10A7F8C9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Process &amp; Results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CAF077-51C4-49D3-ADFC-C380BB9CA1EB}"/>
              </a:ext>
            </a:extLst>
          </p:cNvPr>
          <p:cNvSpPr/>
          <p:nvPr/>
        </p:nvSpPr>
        <p:spPr>
          <a:xfrm>
            <a:off x="5835641" y="1864361"/>
            <a:ext cx="5584199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Helvetica" panose="020B0604020202020204" pitchFamily="34" charset="0"/>
              </a:rPr>
              <a:t>Why we propose such a structure?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Al2O3 coating: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Add</a:t>
            </a:r>
            <a:r>
              <a:rPr lang="zh-CN" altLang="en-US" sz="2400" dirty="0"/>
              <a:t> </a:t>
            </a:r>
            <a:r>
              <a:rPr lang="en-US" altLang="zh-CN" sz="2400" dirty="0"/>
              <a:t>more degree of freedom for optimization, so that it can reach better performance than other structure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Mature processing tech</a:t>
            </a:r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F6731240-D042-448C-8B75-C3E7321B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529" y="105775"/>
            <a:ext cx="3094679" cy="1584913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374B04C-5241-4064-B7A5-C17CFE28E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238702"/>
            <a:ext cx="3780182" cy="2835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FD97C13-3021-4EA1-8B4E-4597BEF31CE1}"/>
                  </a:ext>
                </a:extLst>
              </p:cNvPr>
              <p:cNvSpPr txBox="1"/>
              <p:nvPr/>
            </p:nvSpPr>
            <p:spPr>
              <a:xfrm>
                <a:off x="4618382" y="5990841"/>
                <a:ext cx="55841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Fig 2. 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at 1560 nm versus core width W</a:t>
                </a:r>
              </a:p>
              <a:p>
                <a:r>
                  <a:rPr lang="en-US" altLang="zh-CN" dirty="0"/>
                  <a:t>          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versus wavelength</a:t>
                </a:r>
              </a:p>
              <a:p>
                <a:r>
                  <a:rPr lang="en-US" altLang="zh-CN" dirty="0"/>
                  <a:t>          W = 460 nm, H = 250nm, T = 50 nm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FD97C13-3021-4EA1-8B4E-4597BEF31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382" y="5990841"/>
                <a:ext cx="5584198" cy="923330"/>
              </a:xfrm>
              <a:prstGeom prst="rect">
                <a:avLst/>
              </a:prstGeom>
              <a:blipFill>
                <a:blip r:embed="rId7"/>
                <a:stretch>
                  <a:fillRect l="-983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EB5A75C-4712-4E62-8721-AE511838193A}"/>
              </a:ext>
            </a:extLst>
          </p:cNvPr>
          <p:cNvSpPr txBox="1"/>
          <p:nvPr/>
        </p:nvSpPr>
        <p:spPr>
          <a:xfrm>
            <a:off x="838199" y="122352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0DD89B-E8DA-43D2-97AB-780220A41FEB}"/>
              </a:ext>
            </a:extLst>
          </p:cNvPr>
          <p:cNvSpPr txBox="1"/>
          <p:nvPr/>
        </p:nvSpPr>
        <p:spPr>
          <a:xfrm>
            <a:off x="838199" y="393085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44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CFA2B567-686C-4C80-BFFA-DB3D2513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594" y="3814630"/>
            <a:ext cx="3315704" cy="2486779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374B04C-5241-4064-B7A5-C17CFE28E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592" y="1327853"/>
            <a:ext cx="3315704" cy="248677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EB5A75C-4712-4E62-8721-AE511838193A}"/>
              </a:ext>
            </a:extLst>
          </p:cNvPr>
          <p:cNvSpPr txBox="1"/>
          <p:nvPr/>
        </p:nvSpPr>
        <p:spPr>
          <a:xfrm>
            <a:off x="838199" y="131267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0DD89B-E8DA-43D2-97AB-780220A41FEB}"/>
              </a:ext>
            </a:extLst>
          </p:cNvPr>
          <p:cNvSpPr txBox="1"/>
          <p:nvPr/>
        </p:nvSpPr>
        <p:spPr>
          <a:xfrm>
            <a:off x="838199" y="381463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C54AF8-DC3A-492F-AE2D-10A7F8C9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Process &amp; Results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C0EE07-D4C1-4045-92FA-F952E9E6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891" y="1261240"/>
            <a:ext cx="3490111" cy="27089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AEFD87-FE84-44F2-9A94-EE22992E9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1889" y="3783905"/>
            <a:ext cx="3513857" cy="2708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FFF0F3F-D040-46A9-885C-10AE7E2DB372}"/>
                  </a:ext>
                </a:extLst>
              </p:cNvPr>
              <p:cNvSpPr txBox="1"/>
              <p:nvPr/>
            </p:nvSpPr>
            <p:spPr>
              <a:xfrm>
                <a:off x="4081669" y="5345034"/>
                <a:ext cx="43930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Fig 2. 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at 1560 nm versus core width W</a:t>
                </a:r>
              </a:p>
              <a:p>
                <a:r>
                  <a:rPr lang="en-US" altLang="zh-CN" dirty="0"/>
                  <a:t>          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versus wavelength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FFF0F3F-D040-46A9-885C-10AE7E2D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669" y="5345034"/>
                <a:ext cx="4393096" cy="646331"/>
              </a:xfrm>
              <a:prstGeom prst="rect">
                <a:avLst/>
              </a:prstGeom>
              <a:blipFill>
                <a:blip r:embed="rId8"/>
                <a:stretch>
                  <a:fillRect l="-1250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7D1D56F0-7C5C-4CF3-9088-2A77C6DBF7F6}"/>
              </a:ext>
            </a:extLst>
          </p:cNvPr>
          <p:cNvSpPr/>
          <p:nvPr/>
        </p:nvSpPr>
        <p:spPr>
          <a:xfrm>
            <a:off x="838200" y="6307904"/>
            <a:ext cx="1095623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altLang="zh-CN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Fallahkhair</a:t>
            </a:r>
            <a:r>
              <a:rPr lang="en-US" altLang="zh-CN" sz="1050" dirty="0">
                <a:solidFill>
                  <a:srgbClr val="222222"/>
                </a:solidFill>
                <a:latin typeface="Arial" panose="020B0604020202020204" pitchFamily="34" charset="0"/>
              </a:rPr>
              <a:t>, Arman B., Kai S. Li, and Thomas E. Murphy. "Vector finite difference </a:t>
            </a:r>
            <a:r>
              <a:rPr lang="en-US" altLang="zh-CN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modesolver</a:t>
            </a:r>
            <a:r>
              <a:rPr lang="en-US" altLang="zh-CN" sz="1050" dirty="0">
                <a:solidFill>
                  <a:srgbClr val="222222"/>
                </a:solidFill>
                <a:latin typeface="Arial" panose="020B0604020202020204" pitchFamily="34" charset="0"/>
              </a:rPr>
              <a:t> for anisotropic dielectric waveguides." </a:t>
            </a:r>
            <a:r>
              <a:rPr lang="en-US" altLang="zh-CN" sz="105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Lightwave Technology</a:t>
            </a:r>
            <a:r>
              <a:rPr lang="en-US" altLang="zh-CN" sz="1050" dirty="0">
                <a:solidFill>
                  <a:srgbClr val="222222"/>
                </a:solidFill>
                <a:latin typeface="Arial" panose="020B0604020202020204" pitchFamily="34" charset="0"/>
              </a:rPr>
              <a:t> 26.11 (2008): 1423-1431.</a:t>
            </a:r>
          </a:p>
          <a:p>
            <a:r>
              <a:rPr lang="en-US" altLang="zh-CN" sz="1050" dirty="0">
                <a:solidFill>
                  <a:srgbClr val="222222"/>
                </a:solidFill>
                <a:latin typeface="Arial" panose="020B0604020202020204" pitchFamily="34" charset="0"/>
              </a:rPr>
              <a:t>[3] </a:t>
            </a:r>
            <a:r>
              <a:rPr lang="en-US" altLang="zh-CN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Boidin</a:t>
            </a:r>
            <a:r>
              <a:rPr lang="en-US" altLang="zh-CN" sz="105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Rémi</a:t>
            </a:r>
            <a:r>
              <a:rPr lang="en-US" altLang="zh-CN" sz="1050" dirty="0">
                <a:solidFill>
                  <a:srgbClr val="222222"/>
                </a:solidFill>
                <a:latin typeface="Arial" panose="020B0604020202020204" pitchFamily="34" charset="0"/>
              </a:rPr>
              <a:t>, et al. "Pulsed laser deposited alumina thin films." </a:t>
            </a:r>
            <a:r>
              <a:rPr lang="en-US" altLang="zh-CN" sz="1050" i="1" dirty="0">
                <a:solidFill>
                  <a:srgbClr val="222222"/>
                </a:solidFill>
                <a:latin typeface="Arial" panose="020B0604020202020204" pitchFamily="34" charset="0"/>
              </a:rPr>
              <a:t>Ceramics International</a:t>
            </a:r>
            <a:r>
              <a:rPr lang="en-US" altLang="zh-CN" sz="1050" dirty="0">
                <a:solidFill>
                  <a:srgbClr val="222222"/>
                </a:solidFill>
                <a:latin typeface="Arial" panose="020B0604020202020204" pitchFamily="34" charset="0"/>
              </a:rPr>
              <a:t> 42.1 (2016): 1177-1182.</a:t>
            </a:r>
            <a:endParaRPr lang="zh-CN" altLang="en-US" sz="1050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7CB1264-30C3-41DA-A282-D375BB2D5EC0}"/>
              </a:ext>
            </a:extLst>
          </p:cNvPr>
          <p:cNvSpPr/>
          <p:nvPr/>
        </p:nvSpPr>
        <p:spPr>
          <a:xfrm>
            <a:off x="6831494" y="3485402"/>
            <a:ext cx="1107210" cy="46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CDD70A-0D2D-4FA6-882B-4C1D56FA13FF}"/>
              </a:ext>
            </a:extLst>
          </p:cNvPr>
          <p:cNvSpPr txBox="1"/>
          <p:nvPr/>
        </p:nvSpPr>
        <p:spPr>
          <a:xfrm>
            <a:off x="4960909" y="2839739"/>
            <a:ext cx="351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figures are obtained using method from [2] and data from [3].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A68984D-27D6-4D30-805B-45633CF40874}"/>
              </a:ext>
            </a:extLst>
          </p:cNvPr>
          <p:cNvCxnSpPr/>
          <p:nvPr/>
        </p:nvCxnSpPr>
        <p:spPr>
          <a:xfrm>
            <a:off x="937592" y="6321156"/>
            <a:ext cx="3680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05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54AF8-DC3A-492F-AE2D-10A7F8C9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Process &amp; Results</a:t>
            </a:r>
            <a:endParaRPr lang="zh-CN" alt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70E02074-5DEF-4B2F-8EE0-CF526AF92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091" y="1422952"/>
            <a:ext cx="3390900" cy="2543175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2296B987-C710-479A-B596-89A154967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091" y="3966127"/>
            <a:ext cx="3390900" cy="2543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9001185-F667-48A5-B6AF-95C946423241}"/>
                  </a:ext>
                </a:extLst>
              </p:cNvPr>
              <p:cNvSpPr/>
              <p:nvPr/>
            </p:nvSpPr>
            <p:spPr>
              <a:xfrm>
                <a:off x="4671391" y="5292546"/>
                <a:ext cx="717605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Fig 3 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at 1560 nm versus W in the proposed structure for different coating thickness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         </a:t>
                </a:r>
                <a:r>
                  <a:rPr lang="zh-CN" altLang="en-US" dirty="0"/>
                  <a:t>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versus wavelength in the proposed structure for different coating thickness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9001185-F667-48A5-B6AF-95C946423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91" y="5292546"/>
                <a:ext cx="7176052" cy="1200329"/>
              </a:xfrm>
              <a:prstGeom prst="rect">
                <a:avLst/>
              </a:prstGeom>
              <a:blipFill>
                <a:blip r:embed="rId6"/>
                <a:stretch>
                  <a:fillRect l="-68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20E9819-42E7-4BE4-AC43-58EF20B26565}"/>
              </a:ext>
            </a:extLst>
          </p:cNvPr>
          <p:cNvSpPr txBox="1"/>
          <p:nvPr/>
        </p:nvSpPr>
        <p:spPr>
          <a:xfrm>
            <a:off x="838199" y="131267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DF516DA-480B-4365-AB6D-9D7FFB1EB51D}"/>
              </a:ext>
            </a:extLst>
          </p:cNvPr>
          <p:cNvSpPr txBox="1"/>
          <p:nvPr/>
        </p:nvSpPr>
        <p:spPr>
          <a:xfrm>
            <a:off x="838199" y="381463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27C1272-8DB4-4968-BA7E-067616BE33E7}"/>
              </a:ext>
            </a:extLst>
          </p:cNvPr>
          <p:cNvSpPr/>
          <p:nvPr/>
        </p:nvSpPr>
        <p:spPr>
          <a:xfrm>
            <a:off x="4264991" y="1497344"/>
            <a:ext cx="75206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3200" dirty="0"/>
              <a:t>Change W to reach anomalous near-zero dispersion.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83B2271-C67E-4F52-AB59-851BCC909E30}"/>
              </a:ext>
            </a:extLst>
          </p:cNvPr>
          <p:cNvSpPr/>
          <p:nvPr/>
        </p:nvSpPr>
        <p:spPr>
          <a:xfrm>
            <a:off x="4264991" y="3946736"/>
            <a:ext cx="75206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3200" dirty="0"/>
              <a:t>Change T to reach anomalous near-zero dispersion.</a:t>
            </a:r>
          </a:p>
        </p:txBody>
      </p:sp>
    </p:spTree>
    <p:extLst>
      <p:ext uri="{BB962C8B-B14F-4D97-AF65-F5344CB8AC3E}">
        <p14:creationId xmlns:p14="http://schemas.microsoft.com/office/powerpoint/2010/main" val="234805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54AF8-DC3A-492F-AE2D-10A7F8C9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Process &amp; Results</a:t>
            </a:r>
            <a:endParaRPr lang="zh-CN" alt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70E02074-5DEF-4B2F-8EE0-CF526AF92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091" y="1422952"/>
            <a:ext cx="3390900" cy="2543175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2296B987-C710-479A-B596-89A154967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091" y="3966127"/>
            <a:ext cx="3390900" cy="2543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9001185-F667-48A5-B6AF-95C946423241}"/>
                  </a:ext>
                </a:extLst>
              </p:cNvPr>
              <p:cNvSpPr/>
              <p:nvPr/>
            </p:nvSpPr>
            <p:spPr>
              <a:xfrm>
                <a:off x="4518991" y="5595235"/>
                <a:ext cx="33064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Fig 3 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at 1560 nm versus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        </a:t>
                </a:r>
                <a:r>
                  <a:rPr lang="zh-CN" altLang="en-US" dirty="0"/>
                  <a:t> 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versus wavelength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9001185-F667-48A5-B6AF-95C946423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91" y="5595235"/>
                <a:ext cx="3306418" cy="646331"/>
              </a:xfrm>
              <a:prstGeom prst="rect">
                <a:avLst/>
              </a:prstGeom>
              <a:blipFill>
                <a:blip r:embed="rId6"/>
                <a:stretch>
                  <a:fillRect l="-1473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3AEBB3E-B766-40F4-A41D-34AAEF0D38EB}"/>
              </a:ext>
            </a:extLst>
          </p:cNvPr>
          <p:cNvSpPr txBox="1"/>
          <p:nvPr/>
        </p:nvSpPr>
        <p:spPr>
          <a:xfrm>
            <a:off x="838199" y="131267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D24D4C-AD79-4623-8B04-30FD4F4811B0}"/>
              </a:ext>
            </a:extLst>
          </p:cNvPr>
          <p:cNvSpPr txBox="1"/>
          <p:nvPr/>
        </p:nvSpPr>
        <p:spPr>
          <a:xfrm>
            <a:off x="838199" y="381463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61744F-CC41-4C7D-A829-C08E2BDBC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899" y="1422952"/>
            <a:ext cx="3390901" cy="25074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76C6A8-CFA9-449A-9ED9-7CBC455F91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5140" y="4016106"/>
            <a:ext cx="3306418" cy="2493196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2BE1C528-D954-43CC-9CCB-41703DF7E8C3}"/>
              </a:ext>
            </a:extLst>
          </p:cNvPr>
          <p:cNvSpPr/>
          <p:nvPr/>
        </p:nvSpPr>
        <p:spPr>
          <a:xfrm>
            <a:off x="6831494" y="3485402"/>
            <a:ext cx="1107210" cy="46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265B45-0045-4341-87AE-B8954A5CE3E2}"/>
              </a:ext>
            </a:extLst>
          </p:cNvPr>
          <p:cNvSpPr txBox="1"/>
          <p:nvPr/>
        </p:nvSpPr>
        <p:spPr>
          <a:xfrm>
            <a:off x="6300030" y="3088963"/>
            <a:ext cx="159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figures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12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54AF8-DC3A-492F-AE2D-10A7F8C9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Process &amp; Results</a:t>
            </a:r>
            <a:endParaRPr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9E814CB-C80A-4837-8B50-F06116099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852" y="2154782"/>
            <a:ext cx="4382856" cy="32871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8C0E3A-19E6-4C1B-B445-79DF0EE532D9}"/>
              </a:ext>
            </a:extLst>
          </p:cNvPr>
          <p:cNvSpPr txBox="1"/>
          <p:nvPr/>
        </p:nvSpPr>
        <p:spPr>
          <a:xfrm>
            <a:off x="1431530" y="1379633"/>
            <a:ext cx="5413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As for mode area, ……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ECE04E-107C-468E-A52E-00641506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706" y="2329126"/>
            <a:ext cx="4154728" cy="3106923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42463697-B0FF-4687-AA11-74A5F3E12A9C}"/>
              </a:ext>
            </a:extLst>
          </p:cNvPr>
          <p:cNvSpPr/>
          <p:nvPr/>
        </p:nvSpPr>
        <p:spPr>
          <a:xfrm>
            <a:off x="6420679" y="3436911"/>
            <a:ext cx="1107210" cy="46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B1A941-131E-43EB-8096-4F0B69D0333B}"/>
              </a:ext>
            </a:extLst>
          </p:cNvPr>
          <p:cNvSpPr txBox="1"/>
          <p:nvPr/>
        </p:nvSpPr>
        <p:spPr>
          <a:xfrm>
            <a:off x="5889215" y="3040472"/>
            <a:ext cx="159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figures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4A1FF6-0968-4704-BC8D-12C2DEF444F9}"/>
              </a:ext>
            </a:extLst>
          </p:cNvPr>
          <p:cNvSpPr txBox="1"/>
          <p:nvPr/>
        </p:nvSpPr>
        <p:spPr>
          <a:xfrm>
            <a:off x="4048540" y="5658708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 4. (a) Effective mode area versus wavelength.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439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2414D-2A47-4F39-8229-85A821B3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Process &amp; Results</a:t>
            </a:r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EE2E26B7-0FB4-48DA-A0B5-88B0563C8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2357" y="1740995"/>
            <a:ext cx="6513444" cy="3269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AF8790C-08FE-4768-ADD4-87E5C494FF9C}"/>
                  </a:ext>
                </a:extLst>
              </p:cNvPr>
              <p:cNvSpPr/>
              <p:nvPr/>
            </p:nvSpPr>
            <p:spPr>
              <a:xfrm>
                <a:off x="6387548" y="5117005"/>
                <a:ext cx="552371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Fig 4. </a:t>
                </a:r>
                <a:r>
                  <a:rPr lang="zh-CN" altLang="en-US" dirty="0"/>
                  <a:t>(b) Conversion efficiency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/>
                  <a:t> versus signal wavelength and waveguide length.</a:t>
                </a:r>
                <a:endParaRPr lang="en-US" altLang="zh-CN" dirty="0"/>
              </a:p>
              <a:p>
                <a:r>
                  <a:rPr lang="en-US" altLang="zh-CN" dirty="0"/>
                  <a:t>W = 460 nm, H = 250 nm, T = 50 nm.</a:t>
                </a:r>
                <a:endParaRPr lang="zh-CN" altLang="en-US" dirty="0"/>
              </a:p>
              <a:p>
                <a:r>
                  <a:rPr lang="en-US" altLang="zh-CN" dirty="0"/>
                  <a:t>P</a:t>
                </a:r>
                <a:r>
                  <a:rPr lang="zh-CN" altLang="en-US" dirty="0"/>
                  <a:t>ump </a:t>
                </a:r>
                <a:r>
                  <a:rPr lang="en-US" altLang="zh-CN" dirty="0"/>
                  <a:t>@</a:t>
                </a:r>
                <a:r>
                  <a:rPr lang="zh-CN" altLang="en-US" dirty="0"/>
                  <a:t> 1560 nm, power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15 dBm.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AF8790C-08FE-4768-ADD4-87E5C494F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48" y="5117005"/>
                <a:ext cx="5523715" cy="1200329"/>
              </a:xfrm>
              <a:prstGeom prst="rect">
                <a:avLst/>
              </a:prstGeom>
              <a:blipFill>
                <a:blip r:embed="rId4"/>
                <a:stretch>
                  <a:fillRect l="-993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4E25ED0-8906-411C-AC9E-62075E2487F8}"/>
              </a:ext>
            </a:extLst>
          </p:cNvPr>
          <p:cNvSpPr txBox="1"/>
          <p:nvPr/>
        </p:nvSpPr>
        <p:spPr>
          <a:xfrm>
            <a:off x="1072517" y="1694189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Using [4]: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BC0A71-6A54-46FC-92EC-F6F9E11EC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517" y="2136205"/>
            <a:ext cx="4751813" cy="194982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17B1E9D-5B7F-4905-B3A0-B302990F2F9C}"/>
              </a:ext>
            </a:extLst>
          </p:cNvPr>
          <p:cNvSpPr/>
          <p:nvPr/>
        </p:nvSpPr>
        <p:spPr>
          <a:xfrm>
            <a:off x="907774" y="6545204"/>
            <a:ext cx="107011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222222"/>
                </a:solidFill>
                <a:latin typeface="Arial" panose="020B0604020202020204" pitchFamily="34" charset="0"/>
              </a:rPr>
              <a:t>[4] Guo, Kai, et al. "Full-</a:t>
            </a:r>
            <a:r>
              <a:rPr lang="en-US" altLang="zh-CN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vectorial</a:t>
            </a:r>
            <a:r>
              <a:rPr lang="en-US" altLang="zh-CN" sz="1050" dirty="0">
                <a:solidFill>
                  <a:srgbClr val="222222"/>
                </a:solidFill>
                <a:latin typeface="Arial" panose="020B0604020202020204" pitchFamily="34" charset="0"/>
              </a:rPr>
              <a:t> propagation model and modified effective mode area of four-wave mixing in straight waveguides." </a:t>
            </a:r>
            <a:r>
              <a:rPr lang="en-US" altLang="zh-CN" sz="1050" i="1" dirty="0">
                <a:solidFill>
                  <a:srgbClr val="222222"/>
                </a:solidFill>
                <a:latin typeface="Arial" panose="020B0604020202020204" pitchFamily="34" charset="0"/>
              </a:rPr>
              <a:t>Optics Letters</a:t>
            </a:r>
            <a:r>
              <a:rPr lang="en-US" altLang="zh-CN" sz="1050" dirty="0">
                <a:solidFill>
                  <a:srgbClr val="222222"/>
                </a:solidFill>
                <a:latin typeface="Arial" panose="020B0604020202020204" pitchFamily="34" charset="0"/>
              </a:rPr>
              <a:t> 42.18 (2017): 3670-3673.</a:t>
            </a:r>
            <a:endParaRPr lang="zh-CN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69B023A-19DC-4591-B296-85C4086D69FF}"/>
                  </a:ext>
                </a:extLst>
              </p:cNvPr>
              <p:cNvSpPr txBox="1"/>
              <p:nvPr/>
            </p:nvSpPr>
            <p:spPr>
              <a:xfrm>
                <a:off x="1072517" y="4006421"/>
                <a:ext cx="5023483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/>
                  <a:t> is the wavelength-independent</a:t>
                </a:r>
              </a:p>
              <a:p>
                <a:r>
                  <a:rPr lang="en-US" altLang="zh-CN" dirty="0"/>
                  <a:t>absorption caused by free carrier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69B023A-19DC-4591-B296-85C4086D6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7" y="4006421"/>
                <a:ext cx="5023483" cy="945643"/>
              </a:xfrm>
              <a:prstGeom prst="rect">
                <a:avLst/>
              </a:prstGeom>
              <a:blipFill>
                <a:blip r:embed="rId6"/>
                <a:stretch>
                  <a:fillRect l="-1092" t="-2581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8DDB1CDA-A1C3-4452-B3D0-D7AA6B340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911" y="4925372"/>
            <a:ext cx="1899052" cy="695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CAEA1A4-7A34-4D59-A170-10B981C8174F}"/>
                  </a:ext>
                </a:extLst>
              </p:cNvPr>
              <p:cNvSpPr txBox="1"/>
              <p:nvPr/>
            </p:nvSpPr>
            <p:spPr>
              <a:xfrm>
                <a:off x="1072517" y="5526800"/>
                <a:ext cx="5023483" cy="85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, real part – Kerr effect, imaginary part – two-photon absorption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CAEA1A4-7A34-4D59-A170-10B981C8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7" y="5526800"/>
                <a:ext cx="5023483" cy="858889"/>
              </a:xfrm>
              <a:prstGeom prst="rect">
                <a:avLst/>
              </a:prstGeom>
              <a:blipFill>
                <a:blip r:embed="rId8"/>
                <a:stretch>
                  <a:fillRect l="-1092"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360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2414D-2A47-4F39-8229-85A821B3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Process &amp; 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5BC14A-D671-416E-A3D4-7D85E1A8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66" y="2489104"/>
            <a:ext cx="3952461" cy="2875175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EE2E26B7-0FB4-48DA-A0B5-88B0563C8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235" y="2214415"/>
            <a:ext cx="6513444" cy="326944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EFF2A262-55C8-49D7-A88C-22E987E00484}"/>
              </a:ext>
            </a:extLst>
          </p:cNvPr>
          <p:cNvSpPr/>
          <p:nvPr/>
        </p:nvSpPr>
        <p:spPr>
          <a:xfrm>
            <a:off x="6986556" y="3436911"/>
            <a:ext cx="1107210" cy="46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A9CA45-FDC3-4E0C-AB18-F1332DA319DA}"/>
              </a:ext>
            </a:extLst>
          </p:cNvPr>
          <p:cNvSpPr txBox="1"/>
          <p:nvPr/>
        </p:nvSpPr>
        <p:spPr>
          <a:xfrm>
            <a:off x="6455092" y="3040472"/>
            <a:ext cx="159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figures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AF8790C-08FE-4768-ADD4-87E5C494FF9C}"/>
                  </a:ext>
                </a:extLst>
              </p:cNvPr>
              <p:cNvSpPr/>
              <p:nvPr/>
            </p:nvSpPr>
            <p:spPr>
              <a:xfrm>
                <a:off x="980661" y="5597556"/>
                <a:ext cx="854765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Fig 4. </a:t>
                </a:r>
                <a:r>
                  <a:rPr lang="zh-CN" altLang="en-US" dirty="0"/>
                  <a:t>(b) Conversion efficiency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/>
                  <a:t> versus signal wavelength and waveguide length.</a:t>
                </a:r>
                <a:endParaRPr lang="en-US" altLang="zh-CN" dirty="0"/>
              </a:p>
              <a:p>
                <a:r>
                  <a:rPr lang="en-US" altLang="zh-CN" dirty="0"/>
                  <a:t>W = 460 nm, H = 250 nm, T = 50 nm.</a:t>
                </a:r>
                <a:endParaRPr lang="zh-CN" altLang="en-US" dirty="0"/>
              </a:p>
              <a:p>
                <a:r>
                  <a:rPr lang="en-US" altLang="zh-CN" dirty="0"/>
                  <a:t>P</a:t>
                </a:r>
                <a:r>
                  <a:rPr lang="zh-CN" altLang="en-US" dirty="0"/>
                  <a:t>ump </a:t>
                </a:r>
                <a:r>
                  <a:rPr lang="en-US" altLang="zh-CN" dirty="0"/>
                  <a:t>@</a:t>
                </a:r>
                <a:r>
                  <a:rPr lang="zh-CN" altLang="en-US" dirty="0"/>
                  <a:t> 1560 nm, power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15 dBm.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AF8790C-08FE-4768-ADD4-87E5C494F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61" y="5597556"/>
                <a:ext cx="8547652" cy="923330"/>
              </a:xfrm>
              <a:prstGeom prst="rect">
                <a:avLst/>
              </a:prstGeom>
              <a:blipFill>
                <a:blip r:embed="rId5"/>
                <a:stretch>
                  <a:fillRect l="-642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23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A7BD2-7825-4D54-A826-D672B62B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Reference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637CDC-F4C3-41CB-BEDD-0A2C4CD6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altLang="zh-CN" dirty="0"/>
              <a:t>Guo, Kai, et al. "Experimentally validated dispersion tailoring in a silicon strip waveguide with alumina thin-film coating." </a:t>
            </a:r>
            <a:r>
              <a:rPr lang="en-US" altLang="zh-CN" i="1" dirty="0" err="1"/>
              <a:t>Ieee</a:t>
            </a:r>
            <a:r>
              <a:rPr lang="en-US" altLang="zh-CN" i="1" dirty="0"/>
              <a:t> Photonics Journal</a:t>
            </a:r>
            <a:r>
              <a:rPr lang="en-US" altLang="zh-CN" dirty="0"/>
              <a:t> 10.1 (2018): 1-8.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Fallahkhair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Arman B., Kai S. Li, and Thomas E. Murphy. "Vector finite difference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modesolver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for anisotropic dielectric waveguides."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Lightwave Technology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26.11 (2008): 1423-1431.</a:t>
            </a:r>
          </a:p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[3]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Boidin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Rémi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"Pulsed laser deposited alumina thin films."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Ceramics International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42.1 (2016): 1177-1182.</a:t>
            </a:r>
          </a:p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[4] Guo, Kai, et al. "Full-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vectorial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propagation model and modified effective mode area of four-wave mixing in straight waveguides."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Optics Letters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42.18 (2017): 3670-3673.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9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188219D-5395-4BCA-B882-FB8F2314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Content</a:t>
            </a:r>
            <a:endParaRPr lang="zh-CN" altLang="en-US" b="1" dirty="0">
              <a:latin typeface="+mn-lt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5AFF972-8AF9-4CD4-A3DF-91A9FB373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 of FWM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Optimization Goals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Simulation Process &amp; Results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Experiment Validation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693DB5-BBDE-4736-9323-DD90D246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25" y="0"/>
            <a:ext cx="5742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3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028DD-E9F4-4401-92AC-40FA3BD8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Background of FWM</a:t>
            </a:r>
            <a:endParaRPr lang="zh-CN" alt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4BB60D-1EC3-4EC3-9404-E8DE8817B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Four-wave mixing (FWM):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Energy conservation: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Phase-matching condition (momentum conservation):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4BB60D-1EC3-4EC3-9404-E8DE8817B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形 4">
            <a:extLst>
              <a:ext uri="{FF2B5EF4-FFF2-40B4-BE49-F238E27FC236}">
                <a16:creationId xmlns:a16="http://schemas.microsoft.com/office/drawing/2014/main" id="{62A308AF-3BEB-49E2-89FF-C680EDCA2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9532" y="2529301"/>
            <a:ext cx="4333875" cy="105727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92AEBBB0-2651-4C5E-8D7B-61EEACE04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4453" y="2134394"/>
            <a:ext cx="1638300" cy="186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4B6DF5-071B-4664-8C40-3E203F14E9FA}"/>
              </a:ext>
            </a:extLst>
          </p:cNvPr>
          <p:cNvSpPr txBox="1"/>
          <p:nvPr/>
        </p:nvSpPr>
        <p:spPr>
          <a:xfrm>
            <a:off x="1228208" y="282710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pump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E5ED0F-6D2D-4C75-87BE-31A309090241}"/>
              </a:ext>
            </a:extLst>
          </p:cNvPr>
          <p:cNvSpPr txBox="1"/>
          <p:nvPr/>
        </p:nvSpPr>
        <p:spPr>
          <a:xfrm>
            <a:off x="6553406" y="238483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signal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5FE280-7441-4C70-822E-022155E1A90E}"/>
              </a:ext>
            </a:extLst>
          </p:cNvPr>
          <p:cNvSpPr txBox="1"/>
          <p:nvPr/>
        </p:nvSpPr>
        <p:spPr>
          <a:xfrm>
            <a:off x="6553406" y="297872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idle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31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028DD-E9F4-4401-92AC-40FA3BD8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Background of FWM</a:t>
            </a:r>
            <a:endParaRPr lang="zh-CN" alt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4BB60D-1EC3-4EC3-9404-E8DE8817B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If two pump waves degenerate,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Energy conservation: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Phase-matching condition (momentum conservation):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4BB60D-1EC3-4EC3-9404-E8DE8817B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形 4">
            <a:extLst>
              <a:ext uri="{FF2B5EF4-FFF2-40B4-BE49-F238E27FC236}">
                <a16:creationId xmlns:a16="http://schemas.microsoft.com/office/drawing/2014/main" id="{62A308AF-3BEB-49E2-89FF-C680EDCA2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880" y="2529301"/>
            <a:ext cx="4295179" cy="105727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92AEBBB0-2651-4C5E-8D7B-61EEACE04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6840" y="2134394"/>
            <a:ext cx="1533525" cy="186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4B6DF5-071B-4664-8C40-3E203F14E9FA}"/>
              </a:ext>
            </a:extLst>
          </p:cNvPr>
          <p:cNvSpPr txBox="1"/>
          <p:nvPr/>
        </p:nvSpPr>
        <p:spPr>
          <a:xfrm>
            <a:off x="1228208" y="282710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pump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E5ED0F-6D2D-4C75-87BE-31A309090241}"/>
              </a:ext>
            </a:extLst>
          </p:cNvPr>
          <p:cNvSpPr txBox="1"/>
          <p:nvPr/>
        </p:nvSpPr>
        <p:spPr>
          <a:xfrm>
            <a:off x="6553406" y="238483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signal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5FE280-7441-4C70-822E-022155E1A90E}"/>
              </a:ext>
            </a:extLst>
          </p:cNvPr>
          <p:cNvSpPr txBox="1"/>
          <p:nvPr/>
        </p:nvSpPr>
        <p:spPr>
          <a:xfrm>
            <a:off x="6553406" y="297872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idle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516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12074-6ACD-4316-BBFB-8E8430C8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Background of FWM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4AABE-D796-426C-A7E9-E323836F3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Application of FWM:</a:t>
            </a:r>
          </a:p>
          <a:p>
            <a:pPr lvl="1">
              <a:lnSpc>
                <a:spcPct val="150000"/>
              </a:lnSpc>
            </a:pPr>
            <a:r>
              <a:rPr lang="en-US" altLang="zh-CN" sz="3200" dirty="0"/>
              <a:t> Frequency Division Multiplexing</a:t>
            </a:r>
          </a:p>
          <a:p>
            <a:pPr lvl="1">
              <a:lnSpc>
                <a:spcPct val="150000"/>
              </a:lnSpc>
            </a:pPr>
            <a:r>
              <a:rPr lang="en-US" altLang="zh-CN" sz="3200" dirty="0"/>
              <a:t>Weak pulse coherent photon-pair generation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7433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BCCF1-4962-48A1-B89F-44AA84E6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Optimization Goal  1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D09F77-7C8F-47DD-BC6B-05A0A3FA6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Anomalous dispersion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Flattened and broadband  conversion efficiency main lobe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Conversion efficiency of side lobe decrease dramatically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1534959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BCCF1-4962-48A1-B89F-44AA84E6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Optimization Goal  2</a:t>
            </a:r>
            <a:endParaRPr lang="zh-CN" alt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D09F77-7C8F-47DD-BC6B-05A0A3FA6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Using Taylor expansion: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Phase-matching condition: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=0⟹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D09F77-7C8F-47DD-BC6B-05A0A3FA6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9C7EF51-BED1-49F3-898D-D993DA306AFA}"/>
              </a:ext>
            </a:extLst>
          </p:cNvPr>
          <p:cNvSpPr/>
          <p:nvPr/>
        </p:nvSpPr>
        <p:spPr>
          <a:xfrm>
            <a:off x="6341165" y="5254487"/>
            <a:ext cx="1219200" cy="742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19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BCCF1-4962-48A1-B89F-44AA84E6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Optimization Goal  3</a:t>
            </a:r>
            <a:endParaRPr lang="zh-CN" altLang="en-US" b="1" dirty="0">
              <a:latin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13A6D-366A-49D1-B103-4C680648944C}"/>
              </a:ext>
            </a:extLst>
          </p:cNvPr>
          <p:cNvSpPr txBox="1"/>
          <p:nvPr/>
        </p:nvSpPr>
        <p:spPr>
          <a:xfrm>
            <a:off x="4219787" y="1828800"/>
            <a:ext cx="375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Small nonlinear coefficient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4C56EB-071C-4095-9603-4445B8B364D1}"/>
              </a:ext>
            </a:extLst>
          </p:cNvPr>
          <p:cNvSpPr txBox="1"/>
          <p:nvPr/>
        </p:nvSpPr>
        <p:spPr>
          <a:xfrm>
            <a:off x="4219787" y="3198167"/>
            <a:ext cx="3752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Wavelength conversion need higher power</a:t>
            </a:r>
            <a:endParaRPr lang="zh-CN" altLang="en-US" sz="2400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BF8E2167-FA09-4BF6-886B-BDD5A7051039}"/>
              </a:ext>
            </a:extLst>
          </p:cNvPr>
          <p:cNvSpPr/>
          <p:nvPr/>
        </p:nvSpPr>
        <p:spPr>
          <a:xfrm>
            <a:off x="5933440" y="2363893"/>
            <a:ext cx="338668" cy="636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78868322-3C0D-438F-B377-B1B22ECFFD5D}"/>
              </a:ext>
            </a:extLst>
          </p:cNvPr>
          <p:cNvSpPr/>
          <p:nvPr/>
        </p:nvSpPr>
        <p:spPr>
          <a:xfrm>
            <a:off x="5933440" y="4165599"/>
            <a:ext cx="338668" cy="636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87D847-2A20-4B78-905B-C5DE5D95F23D}"/>
              </a:ext>
            </a:extLst>
          </p:cNvPr>
          <p:cNvSpPr txBox="1"/>
          <p:nvPr/>
        </p:nvSpPr>
        <p:spPr>
          <a:xfrm>
            <a:off x="4219787" y="4936866"/>
            <a:ext cx="375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Small mode area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5743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BCCF1-4962-48A1-B89F-44AA84E6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Optimization Goals</a:t>
            </a:r>
            <a:endParaRPr lang="zh-CN" alt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D09F77-7C8F-47DD-BC6B-05A0A3FA6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High efficiency of wavelength conversion: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dirty="0"/>
                  <a:t>Anomalous dispersion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dirty="0"/>
                  <a:t>Phase-matching condition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en-US" altLang="zh-CN" dirty="0"/>
                  <a:t> near-zero dispersion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dirty="0"/>
                  <a:t>Small mode area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en-US" altLang="zh-CN" dirty="0"/>
                  <a:t> Concentrated power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D09F77-7C8F-47DD-BC6B-05A0A3FA6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05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882</Words>
  <Application>Microsoft Office PowerPoint</Application>
  <PresentationFormat>宽屏</PresentationFormat>
  <Paragraphs>119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等线 Light</vt:lpstr>
      <vt:lpstr>Arial</vt:lpstr>
      <vt:lpstr>Calibri</vt:lpstr>
      <vt:lpstr>Calibri Light</vt:lpstr>
      <vt:lpstr>Cambria Math</vt:lpstr>
      <vt:lpstr>Helvetica</vt:lpstr>
      <vt:lpstr>Office Theme</vt:lpstr>
      <vt:lpstr>Dispersion Tailoring in a Silicon Strip Waveguide With Alumina Thin-Film Coating For Nonlinear Wavelength Conversion  陈稼霖</vt:lpstr>
      <vt:lpstr>Content</vt:lpstr>
      <vt:lpstr>Background of FWM</vt:lpstr>
      <vt:lpstr>Background of FWM</vt:lpstr>
      <vt:lpstr>Background of FWM</vt:lpstr>
      <vt:lpstr>Optimization Goal  1</vt:lpstr>
      <vt:lpstr>Optimization Goal  2</vt:lpstr>
      <vt:lpstr>Optimization Goal  3</vt:lpstr>
      <vt:lpstr>Optimization Goals</vt:lpstr>
      <vt:lpstr>Simulation Process &amp; Results</vt:lpstr>
      <vt:lpstr>Simulation Process &amp; Results</vt:lpstr>
      <vt:lpstr>Simulation Process &amp; Results</vt:lpstr>
      <vt:lpstr>Simulation Process &amp; Results</vt:lpstr>
      <vt:lpstr>Simulation Process &amp; Results</vt:lpstr>
      <vt:lpstr>Simulation Process &amp; Results</vt:lpstr>
      <vt:lpstr>Simulation Process &amp; Results</vt:lpstr>
      <vt:lpstr>Simulation Process &amp; Results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陈稼霖 Jialin Chen</cp:lastModifiedBy>
  <cp:revision>18</cp:revision>
  <dcterms:modified xsi:type="dcterms:W3CDTF">2021-01-02T03:15:52Z</dcterms:modified>
</cp:coreProperties>
</file>